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6" r:id="rId2"/>
    <p:sldId id="350" r:id="rId3"/>
    <p:sldId id="334" r:id="rId4"/>
    <p:sldId id="329" r:id="rId5"/>
    <p:sldId id="351" r:id="rId6"/>
    <p:sldId id="353" r:id="rId7"/>
    <p:sldId id="344" r:id="rId8"/>
    <p:sldId id="345"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1" d="100"/>
          <a:sy n="51" d="100"/>
        </p:scale>
        <p:origin x="-2960" y="-12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1F8CCA-9FB3-AA43-8908-67BE7711379D}"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FA5D8F-48AC-EC4D-A989-103184E154F1}">
      <dgm:prSet phldrT="[Text]"/>
      <dgm:spPr/>
      <dgm:t>
        <a:bodyPr/>
        <a:lstStyle/>
        <a:p>
          <a:pPr algn="ctr"/>
          <a:r>
            <a:rPr lang="en-US"/>
            <a:t>Risk Factors Individual &amp; Social</a:t>
          </a:r>
        </a:p>
      </dgm:t>
    </dgm:pt>
    <dgm:pt modelId="{46FCB834-4525-124C-A271-7B6E5762EAA6}" type="parTrans" cxnId="{B23D0470-2DB9-664C-856E-D8663FA25F2A}">
      <dgm:prSet/>
      <dgm:spPr/>
      <dgm:t>
        <a:bodyPr/>
        <a:lstStyle/>
        <a:p>
          <a:pPr algn="l"/>
          <a:endParaRPr lang="en-US"/>
        </a:p>
      </dgm:t>
    </dgm:pt>
    <dgm:pt modelId="{BDC578F2-6D98-BE43-ADE0-9946F9F4AAE8}" type="sibTrans" cxnId="{B23D0470-2DB9-664C-856E-D8663FA25F2A}">
      <dgm:prSet/>
      <dgm:spPr/>
      <dgm:t>
        <a:bodyPr/>
        <a:lstStyle/>
        <a:p>
          <a:pPr algn="l"/>
          <a:endParaRPr lang="en-US"/>
        </a:p>
      </dgm:t>
    </dgm:pt>
    <dgm:pt modelId="{C0C3D8A1-A1E7-2445-A930-C11CEA271362}">
      <dgm:prSet phldrT="[Text]" custT="1"/>
      <dgm:spPr/>
      <dgm:t>
        <a:bodyPr/>
        <a:lstStyle/>
        <a:p>
          <a:pPr algn="l"/>
          <a:r>
            <a:rPr lang="en-US" sz="1400"/>
            <a:t>Personality Traits; Family Networks; .... </a:t>
          </a:r>
          <a:r>
            <a:rPr lang="en-US" sz="1400" i="1" dirty="0" err="1"/>
            <a:t>eg</a:t>
          </a:r>
          <a:r>
            <a:rPr lang="en-US" sz="1400" i="1" dirty="0"/>
            <a:t>. post-natal depression</a:t>
          </a:r>
        </a:p>
      </dgm:t>
    </dgm:pt>
    <dgm:pt modelId="{3A861DE3-6640-3845-A32E-1E7A434ACC01}" type="parTrans" cxnId="{18DF55BE-0B42-B042-84BC-C9CA3C19D4A3}">
      <dgm:prSet/>
      <dgm:spPr/>
      <dgm:t>
        <a:bodyPr/>
        <a:lstStyle/>
        <a:p>
          <a:pPr algn="l"/>
          <a:endParaRPr lang="en-US"/>
        </a:p>
      </dgm:t>
    </dgm:pt>
    <dgm:pt modelId="{FC8518D2-3EAD-8A43-A166-1DE592452B70}" type="sibTrans" cxnId="{18DF55BE-0B42-B042-84BC-C9CA3C19D4A3}">
      <dgm:prSet/>
      <dgm:spPr/>
      <dgm:t>
        <a:bodyPr/>
        <a:lstStyle/>
        <a:p>
          <a:pPr algn="l"/>
          <a:endParaRPr lang="en-US"/>
        </a:p>
      </dgm:t>
    </dgm:pt>
    <dgm:pt modelId="{0FA5B1F2-0AC7-5240-8029-D63DE91720D2}">
      <dgm:prSet phldrT="[Text]"/>
      <dgm:spPr/>
      <dgm:t>
        <a:bodyPr/>
        <a:lstStyle/>
        <a:p>
          <a:pPr algn="l"/>
          <a:r>
            <a:rPr lang="en-US" dirty="0"/>
            <a:t>Protective Factors Individual &amp; Social</a:t>
          </a:r>
        </a:p>
      </dgm:t>
    </dgm:pt>
    <dgm:pt modelId="{31EAF93B-AF69-374C-ABD6-CBD36773F3D7}" type="parTrans" cxnId="{23C422E9-14E7-D142-9A26-3B9B745DADBB}">
      <dgm:prSet/>
      <dgm:spPr/>
      <dgm:t>
        <a:bodyPr/>
        <a:lstStyle/>
        <a:p>
          <a:pPr algn="l"/>
          <a:endParaRPr lang="en-US"/>
        </a:p>
      </dgm:t>
    </dgm:pt>
    <dgm:pt modelId="{F2977FD2-0711-BA4E-9AD3-CBF24DE0C390}" type="sibTrans" cxnId="{23C422E9-14E7-D142-9A26-3B9B745DADBB}">
      <dgm:prSet/>
      <dgm:spPr/>
      <dgm:t>
        <a:bodyPr/>
        <a:lstStyle/>
        <a:p>
          <a:pPr algn="l"/>
          <a:endParaRPr lang="en-US"/>
        </a:p>
      </dgm:t>
    </dgm:pt>
    <dgm:pt modelId="{8A288F11-5B50-C54E-94F1-0FD39A396012}">
      <dgm:prSet phldrT="[Text]" custT="1"/>
      <dgm:spPr/>
      <dgm:t>
        <a:bodyPr/>
        <a:lstStyle/>
        <a:p>
          <a:pPr algn="l"/>
          <a:r>
            <a:rPr lang="en-US" sz="1400"/>
            <a:t>Personality Traits; Family Networks; .... </a:t>
          </a:r>
          <a:r>
            <a:rPr lang="en-US" sz="1400" i="1"/>
            <a:t>eg. support from wider family</a:t>
          </a:r>
        </a:p>
      </dgm:t>
    </dgm:pt>
    <dgm:pt modelId="{C14004B0-1CE6-9D44-B3FF-AC3516335255}" type="parTrans" cxnId="{6AD26315-A093-5C47-BB00-4D89A8EA068A}">
      <dgm:prSet/>
      <dgm:spPr/>
      <dgm:t>
        <a:bodyPr/>
        <a:lstStyle/>
        <a:p>
          <a:pPr algn="l"/>
          <a:endParaRPr lang="en-US"/>
        </a:p>
      </dgm:t>
    </dgm:pt>
    <dgm:pt modelId="{68526B74-D780-5D4B-9872-53BE2C8C49EE}" type="sibTrans" cxnId="{6AD26315-A093-5C47-BB00-4D89A8EA068A}">
      <dgm:prSet/>
      <dgm:spPr/>
      <dgm:t>
        <a:bodyPr/>
        <a:lstStyle/>
        <a:p>
          <a:pPr algn="l"/>
          <a:endParaRPr lang="en-US"/>
        </a:p>
      </dgm:t>
    </dgm:pt>
    <dgm:pt modelId="{D6A84685-3AC7-8149-8A80-7B5E5EE274EA}">
      <dgm:prSet phldrT="[Text]"/>
      <dgm:spPr/>
      <dgm:t>
        <a:bodyPr/>
        <a:lstStyle/>
        <a:p>
          <a:pPr algn="l"/>
          <a:r>
            <a:rPr lang="en-US"/>
            <a:t>Protective Factors Societal/ Political</a:t>
          </a:r>
        </a:p>
      </dgm:t>
    </dgm:pt>
    <dgm:pt modelId="{33DCCA70-E3C1-DB4C-9560-19F9614B25A6}" type="parTrans" cxnId="{BFFB1520-FDFA-014E-A117-210E09139A06}">
      <dgm:prSet/>
      <dgm:spPr/>
      <dgm:t>
        <a:bodyPr/>
        <a:lstStyle/>
        <a:p>
          <a:pPr algn="l"/>
          <a:endParaRPr lang="en-US"/>
        </a:p>
      </dgm:t>
    </dgm:pt>
    <dgm:pt modelId="{A89D50F6-B810-934F-A2D4-C330CF946809}" type="sibTrans" cxnId="{BFFB1520-FDFA-014E-A117-210E09139A06}">
      <dgm:prSet/>
      <dgm:spPr/>
      <dgm:t>
        <a:bodyPr/>
        <a:lstStyle/>
        <a:p>
          <a:pPr algn="l"/>
          <a:endParaRPr lang="en-US"/>
        </a:p>
      </dgm:t>
    </dgm:pt>
    <dgm:pt modelId="{9AD8A442-3E29-E34C-9F1C-6B3CC91953D4}">
      <dgm:prSet phldrT="[Text]" custT="1"/>
      <dgm:spPr/>
      <dgm:t>
        <a:bodyPr tIns="0"/>
        <a:lstStyle/>
        <a:p>
          <a:pPr algn="l"/>
          <a:r>
            <a:rPr lang="en-US" sz="1400"/>
            <a:t>Norms, Values,  Policies, Systems &amp; Structures </a:t>
          </a:r>
          <a:r>
            <a:rPr lang="en-US" sz="1400" i="1"/>
            <a:t>eg. inclusive ethos</a:t>
          </a:r>
          <a:endParaRPr lang="en-US" sz="1400"/>
        </a:p>
      </dgm:t>
    </dgm:pt>
    <dgm:pt modelId="{2FD0397C-8B86-624C-A6EA-035AFE554CED}" type="parTrans" cxnId="{131A51CD-3A01-7F48-94FD-ECF2A7988AF3}">
      <dgm:prSet/>
      <dgm:spPr/>
      <dgm:t>
        <a:bodyPr/>
        <a:lstStyle/>
        <a:p>
          <a:pPr algn="l"/>
          <a:endParaRPr lang="en-US"/>
        </a:p>
      </dgm:t>
    </dgm:pt>
    <dgm:pt modelId="{F3166DE4-C657-0041-8317-44C7DD1A77F8}" type="sibTrans" cxnId="{131A51CD-3A01-7F48-94FD-ECF2A7988AF3}">
      <dgm:prSet/>
      <dgm:spPr/>
      <dgm:t>
        <a:bodyPr/>
        <a:lstStyle/>
        <a:p>
          <a:pPr algn="l"/>
          <a:endParaRPr lang="en-US"/>
        </a:p>
      </dgm:t>
    </dgm:pt>
    <dgm:pt modelId="{C7EB3A65-A08F-FF48-B5BD-519B7A1D5D11}">
      <dgm:prSet phldrT="[Text]"/>
      <dgm:spPr/>
      <dgm:t>
        <a:bodyPr/>
        <a:lstStyle/>
        <a:p>
          <a:pPr algn="l"/>
          <a:r>
            <a:rPr lang="en-US"/>
            <a:t>Risk Factors Societal/ Political</a:t>
          </a:r>
        </a:p>
      </dgm:t>
    </dgm:pt>
    <dgm:pt modelId="{5D2F8EE4-BFE4-A54C-A669-2CCBD49B7BC1}" type="parTrans" cxnId="{75120E72-D462-7043-84A5-98A160097060}">
      <dgm:prSet/>
      <dgm:spPr/>
      <dgm:t>
        <a:bodyPr/>
        <a:lstStyle/>
        <a:p>
          <a:pPr algn="l"/>
          <a:endParaRPr lang="en-US"/>
        </a:p>
      </dgm:t>
    </dgm:pt>
    <dgm:pt modelId="{65697C7E-CDA3-7244-BEC7-FFEB40FDBD2B}" type="sibTrans" cxnId="{75120E72-D462-7043-84A5-98A160097060}">
      <dgm:prSet/>
      <dgm:spPr/>
      <dgm:t>
        <a:bodyPr/>
        <a:lstStyle/>
        <a:p>
          <a:pPr algn="l"/>
          <a:endParaRPr lang="en-US"/>
        </a:p>
      </dgm:t>
    </dgm:pt>
    <dgm:pt modelId="{8673A1D7-0F03-DB44-BFDE-7D4BE109E257}">
      <dgm:prSet phldrT="[Text]" custT="1"/>
      <dgm:spPr/>
      <dgm:t>
        <a:bodyPr tIns="0" rIns="72000"/>
        <a:lstStyle/>
        <a:p>
          <a:pPr algn="l"/>
          <a:r>
            <a:rPr lang="en-US" sz="1400"/>
            <a:t>Norms, Values,  Policies, Systems &amp; Structures </a:t>
          </a:r>
          <a:r>
            <a:rPr lang="en-US" sz="1400" i="1"/>
            <a:t>eg. poverty</a:t>
          </a:r>
        </a:p>
      </dgm:t>
    </dgm:pt>
    <dgm:pt modelId="{974767FC-8435-554C-8906-7CB50B5E2069}" type="parTrans" cxnId="{3DD70BD1-D9E6-5A43-940F-BA92E62A2869}">
      <dgm:prSet/>
      <dgm:spPr/>
      <dgm:t>
        <a:bodyPr/>
        <a:lstStyle/>
        <a:p>
          <a:pPr algn="l"/>
          <a:endParaRPr lang="en-US"/>
        </a:p>
      </dgm:t>
    </dgm:pt>
    <dgm:pt modelId="{CEF84940-CB4B-AB4C-89A5-F8ACCC304B3E}" type="sibTrans" cxnId="{3DD70BD1-D9E6-5A43-940F-BA92E62A2869}">
      <dgm:prSet/>
      <dgm:spPr/>
      <dgm:t>
        <a:bodyPr/>
        <a:lstStyle/>
        <a:p>
          <a:pPr algn="l"/>
          <a:endParaRPr lang="en-US"/>
        </a:p>
      </dgm:t>
    </dgm:pt>
    <dgm:pt modelId="{A873AAE4-1C4F-3347-8F21-191CE1CF636E}" type="pres">
      <dgm:prSet presAssocID="{101F8CCA-9FB3-AA43-8908-67BE7711379D}" presName="cycleMatrixDiagram" presStyleCnt="0">
        <dgm:presLayoutVars>
          <dgm:chMax val="1"/>
          <dgm:dir/>
          <dgm:animLvl val="lvl"/>
          <dgm:resizeHandles val="exact"/>
        </dgm:presLayoutVars>
      </dgm:prSet>
      <dgm:spPr/>
      <dgm:t>
        <a:bodyPr/>
        <a:lstStyle/>
        <a:p>
          <a:endParaRPr lang="en-US"/>
        </a:p>
      </dgm:t>
    </dgm:pt>
    <dgm:pt modelId="{8EADA0A3-E113-2C4D-A63D-69D1094E5F57}" type="pres">
      <dgm:prSet presAssocID="{101F8CCA-9FB3-AA43-8908-67BE7711379D}" presName="children" presStyleCnt="0"/>
      <dgm:spPr/>
    </dgm:pt>
    <dgm:pt modelId="{E0071AD3-3DA8-464F-82CB-022D7D21AD5D}" type="pres">
      <dgm:prSet presAssocID="{101F8CCA-9FB3-AA43-8908-67BE7711379D}" presName="child1group" presStyleCnt="0"/>
      <dgm:spPr/>
    </dgm:pt>
    <dgm:pt modelId="{8E39085F-1CBE-6240-A54E-8AA820C8743C}" type="pres">
      <dgm:prSet presAssocID="{101F8CCA-9FB3-AA43-8908-67BE7711379D}" presName="child1" presStyleLbl="bgAcc1" presStyleIdx="0" presStyleCnt="4" custScaleX="154639" custLinFactNeighborX="-16371" custLinFactNeighborY="-5069"/>
      <dgm:spPr/>
      <dgm:t>
        <a:bodyPr/>
        <a:lstStyle/>
        <a:p>
          <a:endParaRPr lang="en-US"/>
        </a:p>
      </dgm:t>
    </dgm:pt>
    <dgm:pt modelId="{8BC0CAC3-1C9F-9C43-8D25-51C8E99250DF}" type="pres">
      <dgm:prSet presAssocID="{101F8CCA-9FB3-AA43-8908-67BE7711379D}" presName="child1Text" presStyleLbl="bgAcc1" presStyleIdx="0" presStyleCnt="4">
        <dgm:presLayoutVars>
          <dgm:bulletEnabled val="1"/>
        </dgm:presLayoutVars>
      </dgm:prSet>
      <dgm:spPr/>
      <dgm:t>
        <a:bodyPr/>
        <a:lstStyle/>
        <a:p>
          <a:endParaRPr lang="en-US"/>
        </a:p>
      </dgm:t>
    </dgm:pt>
    <dgm:pt modelId="{92F25BC8-BB51-564A-A549-4D2E65C1C56B}" type="pres">
      <dgm:prSet presAssocID="{101F8CCA-9FB3-AA43-8908-67BE7711379D}" presName="child2group" presStyleCnt="0"/>
      <dgm:spPr/>
    </dgm:pt>
    <dgm:pt modelId="{ADC93305-5E23-C54A-BFE5-DE3FC2AA9837}" type="pres">
      <dgm:prSet presAssocID="{101F8CCA-9FB3-AA43-8908-67BE7711379D}" presName="child2" presStyleLbl="bgAcc1" presStyleIdx="1" presStyleCnt="4" custScaleX="129645" custLinFactNeighborX="13926" custLinFactNeighborY="-1883"/>
      <dgm:spPr/>
      <dgm:t>
        <a:bodyPr/>
        <a:lstStyle/>
        <a:p>
          <a:endParaRPr lang="en-US"/>
        </a:p>
      </dgm:t>
    </dgm:pt>
    <dgm:pt modelId="{8C857045-9445-0643-82B8-0C79013D5F34}" type="pres">
      <dgm:prSet presAssocID="{101F8CCA-9FB3-AA43-8908-67BE7711379D}" presName="child2Text" presStyleLbl="bgAcc1" presStyleIdx="1" presStyleCnt="4">
        <dgm:presLayoutVars>
          <dgm:bulletEnabled val="1"/>
        </dgm:presLayoutVars>
      </dgm:prSet>
      <dgm:spPr/>
      <dgm:t>
        <a:bodyPr/>
        <a:lstStyle/>
        <a:p>
          <a:endParaRPr lang="en-US"/>
        </a:p>
      </dgm:t>
    </dgm:pt>
    <dgm:pt modelId="{D9458101-D0F7-BD43-854A-FFF5D7117429}" type="pres">
      <dgm:prSet presAssocID="{101F8CCA-9FB3-AA43-8908-67BE7711379D}" presName="child3group" presStyleCnt="0"/>
      <dgm:spPr/>
    </dgm:pt>
    <dgm:pt modelId="{0D515E6A-7260-124A-B682-58571943047C}" type="pres">
      <dgm:prSet presAssocID="{101F8CCA-9FB3-AA43-8908-67BE7711379D}" presName="child3" presStyleLbl="bgAcc1" presStyleIdx="2" presStyleCnt="4" custScaleX="134886" custLinFactNeighborX="4606" custLinFactNeighborY="12466"/>
      <dgm:spPr/>
      <dgm:t>
        <a:bodyPr/>
        <a:lstStyle/>
        <a:p>
          <a:endParaRPr lang="en-US"/>
        </a:p>
      </dgm:t>
    </dgm:pt>
    <dgm:pt modelId="{5421E09F-A48A-044E-9296-25663EAF010D}" type="pres">
      <dgm:prSet presAssocID="{101F8CCA-9FB3-AA43-8908-67BE7711379D}" presName="child3Text" presStyleLbl="bgAcc1" presStyleIdx="2" presStyleCnt="4">
        <dgm:presLayoutVars>
          <dgm:bulletEnabled val="1"/>
        </dgm:presLayoutVars>
      </dgm:prSet>
      <dgm:spPr/>
      <dgm:t>
        <a:bodyPr/>
        <a:lstStyle/>
        <a:p>
          <a:endParaRPr lang="en-US"/>
        </a:p>
      </dgm:t>
    </dgm:pt>
    <dgm:pt modelId="{59755775-FE7E-414A-9C1E-080E49FAF2FF}" type="pres">
      <dgm:prSet presAssocID="{101F8CCA-9FB3-AA43-8908-67BE7711379D}" presName="child4group" presStyleCnt="0"/>
      <dgm:spPr/>
    </dgm:pt>
    <dgm:pt modelId="{4056BE4D-7EA1-9946-A9E9-D98F097CA970}" type="pres">
      <dgm:prSet presAssocID="{101F8CCA-9FB3-AA43-8908-67BE7711379D}" presName="child4" presStyleLbl="bgAcc1" presStyleIdx="3" presStyleCnt="4" custScaleX="143879" custLinFactNeighborX="-10970" custLinFactNeighborY="3901"/>
      <dgm:spPr/>
      <dgm:t>
        <a:bodyPr/>
        <a:lstStyle/>
        <a:p>
          <a:endParaRPr lang="en-US"/>
        </a:p>
      </dgm:t>
    </dgm:pt>
    <dgm:pt modelId="{34BB62C8-908C-5642-9F22-6A2687EC885D}" type="pres">
      <dgm:prSet presAssocID="{101F8CCA-9FB3-AA43-8908-67BE7711379D}" presName="child4Text" presStyleLbl="bgAcc1" presStyleIdx="3" presStyleCnt="4">
        <dgm:presLayoutVars>
          <dgm:bulletEnabled val="1"/>
        </dgm:presLayoutVars>
      </dgm:prSet>
      <dgm:spPr/>
      <dgm:t>
        <a:bodyPr/>
        <a:lstStyle/>
        <a:p>
          <a:endParaRPr lang="en-US"/>
        </a:p>
      </dgm:t>
    </dgm:pt>
    <dgm:pt modelId="{3BDA3678-DCAD-0A47-B697-3EE2FC48E6E7}" type="pres">
      <dgm:prSet presAssocID="{101F8CCA-9FB3-AA43-8908-67BE7711379D}" presName="childPlaceholder" presStyleCnt="0"/>
      <dgm:spPr/>
    </dgm:pt>
    <dgm:pt modelId="{DE6B50C3-6AF0-7840-A306-76191CFD9A44}" type="pres">
      <dgm:prSet presAssocID="{101F8CCA-9FB3-AA43-8908-67BE7711379D}" presName="circle" presStyleCnt="0"/>
      <dgm:spPr/>
    </dgm:pt>
    <dgm:pt modelId="{53DD3FCB-2C3E-2D45-8592-84B1ED336FB6}" type="pres">
      <dgm:prSet presAssocID="{101F8CCA-9FB3-AA43-8908-67BE7711379D}" presName="quadrant1" presStyleLbl="node1" presStyleIdx="0" presStyleCnt="4">
        <dgm:presLayoutVars>
          <dgm:chMax val="1"/>
          <dgm:bulletEnabled val="1"/>
        </dgm:presLayoutVars>
      </dgm:prSet>
      <dgm:spPr/>
      <dgm:t>
        <a:bodyPr/>
        <a:lstStyle/>
        <a:p>
          <a:endParaRPr lang="en-US"/>
        </a:p>
      </dgm:t>
    </dgm:pt>
    <dgm:pt modelId="{05CA760C-9CAD-884E-8300-0BD4424F43BA}" type="pres">
      <dgm:prSet presAssocID="{101F8CCA-9FB3-AA43-8908-67BE7711379D}" presName="quadrant2" presStyleLbl="node1" presStyleIdx="1" presStyleCnt="4">
        <dgm:presLayoutVars>
          <dgm:chMax val="1"/>
          <dgm:bulletEnabled val="1"/>
        </dgm:presLayoutVars>
      </dgm:prSet>
      <dgm:spPr/>
      <dgm:t>
        <a:bodyPr/>
        <a:lstStyle/>
        <a:p>
          <a:endParaRPr lang="en-US"/>
        </a:p>
      </dgm:t>
    </dgm:pt>
    <dgm:pt modelId="{7BB82805-9BC5-C247-8EB8-C8DA8BF4FA51}" type="pres">
      <dgm:prSet presAssocID="{101F8CCA-9FB3-AA43-8908-67BE7711379D}" presName="quadrant3" presStyleLbl="node1" presStyleIdx="2" presStyleCnt="4">
        <dgm:presLayoutVars>
          <dgm:chMax val="1"/>
          <dgm:bulletEnabled val="1"/>
        </dgm:presLayoutVars>
      </dgm:prSet>
      <dgm:spPr/>
      <dgm:t>
        <a:bodyPr/>
        <a:lstStyle/>
        <a:p>
          <a:endParaRPr lang="en-US"/>
        </a:p>
      </dgm:t>
    </dgm:pt>
    <dgm:pt modelId="{DAED4E8E-D7E8-714A-96CB-D204045BEA93}" type="pres">
      <dgm:prSet presAssocID="{101F8CCA-9FB3-AA43-8908-67BE7711379D}" presName="quadrant4" presStyleLbl="node1" presStyleIdx="3" presStyleCnt="4">
        <dgm:presLayoutVars>
          <dgm:chMax val="1"/>
          <dgm:bulletEnabled val="1"/>
        </dgm:presLayoutVars>
      </dgm:prSet>
      <dgm:spPr/>
      <dgm:t>
        <a:bodyPr/>
        <a:lstStyle/>
        <a:p>
          <a:endParaRPr lang="en-US"/>
        </a:p>
      </dgm:t>
    </dgm:pt>
    <dgm:pt modelId="{56446146-FB0C-C54D-B5BF-7E419148F9D6}" type="pres">
      <dgm:prSet presAssocID="{101F8CCA-9FB3-AA43-8908-67BE7711379D}" presName="quadrantPlaceholder" presStyleCnt="0"/>
      <dgm:spPr/>
    </dgm:pt>
    <dgm:pt modelId="{AE60BB0D-0EE4-D747-A6CA-8BE7418824D0}" type="pres">
      <dgm:prSet presAssocID="{101F8CCA-9FB3-AA43-8908-67BE7711379D}" presName="center1" presStyleLbl="fgShp" presStyleIdx="0" presStyleCnt="2"/>
      <dgm:spPr/>
    </dgm:pt>
    <dgm:pt modelId="{F4566C37-8397-5C44-BD6B-D99B7BD24E65}" type="pres">
      <dgm:prSet presAssocID="{101F8CCA-9FB3-AA43-8908-67BE7711379D}" presName="center2" presStyleLbl="fgShp" presStyleIdx="1" presStyleCnt="2"/>
      <dgm:spPr/>
    </dgm:pt>
  </dgm:ptLst>
  <dgm:cxnLst>
    <dgm:cxn modelId="{3DD70BD1-D9E6-5A43-940F-BA92E62A2869}" srcId="{C7EB3A65-A08F-FF48-B5BD-519B7A1D5D11}" destId="{8673A1D7-0F03-DB44-BFDE-7D4BE109E257}" srcOrd="0" destOrd="0" parTransId="{974767FC-8435-554C-8906-7CB50B5E2069}" sibTransId="{CEF84940-CB4B-AB4C-89A5-F8ACCC304B3E}"/>
    <dgm:cxn modelId="{693F676B-46A4-254D-95C7-4B266E4607CC}" type="presOf" srcId="{8673A1D7-0F03-DB44-BFDE-7D4BE109E257}" destId="{4056BE4D-7EA1-9946-A9E9-D98F097CA970}" srcOrd="0" destOrd="0" presId="urn:microsoft.com/office/officeart/2005/8/layout/cycle4"/>
    <dgm:cxn modelId="{D4ED6508-D6A0-9646-8359-9F3A7E01545C}" type="presOf" srcId="{D6A84685-3AC7-8149-8A80-7B5E5EE274EA}" destId="{7BB82805-9BC5-C247-8EB8-C8DA8BF4FA51}" srcOrd="0" destOrd="0" presId="urn:microsoft.com/office/officeart/2005/8/layout/cycle4"/>
    <dgm:cxn modelId="{35514CDF-70F9-304A-8E02-27DF00D1AEDF}" type="presOf" srcId="{0FA5B1F2-0AC7-5240-8029-D63DE91720D2}" destId="{05CA760C-9CAD-884E-8300-0BD4424F43BA}" srcOrd="0" destOrd="0" presId="urn:microsoft.com/office/officeart/2005/8/layout/cycle4"/>
    <dgm:cxn modelId="{ABC5567A-02A2-0B48-8959-B67A330FB9D1}" type="presOf" srcId="{3CFA5D8F-48AC-EC4D-A989-103184E154F1}" destId="{53DD3FCB-2C3E-2D45-8592-84B1ED336FB6}" srcOrd="0" destOrd="0" presId="urn:microsoft.com/office/officeart/2005/8/layout/cycle4"/>
    <dgm:cxn modelId="{76B4E58A-AD7E-7349-9E95-94D97A74B490}" type="presOf" srcId="{C0C3D8A1-A1E7-2445-A930-C11CEA271362}" destId="{8E39085F-1CBE-6240-A54E-8AA820C8743C}" srcOrd="0" destOrd="0" presId="urn:microsoft.com/office/officeart/2005/8/layout/cycle4"/>
    <dgm:cxn modelId="{23C422E9-14E7-D142-9A26-3B9B745DADBB}" srcId="{101F8CCA-9FB3-AA43-8908-67BE7711379D}" destId="{0FA5B1F2-0AC7-5240-8029-D63DE91720D2}" srcOrd="1" destOrd="0" parTransId="{31EAF93B-AF69-374C-ABD6-CBD36773F3D7}" sibTransId="{F2977FD2-0711-BA4E-9AD3-CBF24DE0C390}"/>
    <dgm:cxn modelId="{BFFB1520-FDFA-014E-A117-210E09139A06}" srcId="{101F8CCA-9FB3-AA43-8908-67BE7711379D}" destId="{D6A84685-3AC7-8149-8A80-7B5E5EE274EA}" srcOrd="2" destOrd="0" parTransId="{33DCCA70-E3C1-DB4C-9560-19F9614B25A6}" sibTransId="{A89D50F6-B810-934F-A2D4-C330CF946809}"/>
    <dgm:cxn modelId="{6A35A75E-7313-EB4B-95B4-9C59A8EBB8A2}" type="presOf" srcId="{8673A1D7-0F03-DB44-BFDE-7D4BE109E257}" destId="{34BB62C8-908C-5642-9F22-6A2687EC885D}" srcOrd="1" destOrd="0" presId="urn:microsoft.com/office/officeart/2005/8/layout/cycle4"/>
    <dgm:cxn modelId="{82099B35-DF08-B14B-A779-E9D21AA58EA2}" type="presOf" srcId="{101F8CCA-9FB3-AA43-8908-67BE7711379D}" destId="{A873AAE4-1C4F-3347-8F21-191CE1CF636E}" srcOrd="0" destOrd="0" presId="urn:microsoft.com/office/officeart/2005/8/layout/cycle4"/>
    <dgm:cxn modelId="{6AD26315-A093-5C47-BB00-4D89A8EA068A}" srcId="{0FA5B1F2-0AC7-5240-8029-D63DE91720D2}" destId="{8A288F11-5B50-C54E-94F1-0FD39A396012}" srcOrd="0" destOrd="0" parTransId="{C14004B0-1CE6-9D44-B3FF-AC3516335255}" sibTransId="{68526B74-D780-5D4B-9872-53BE2C8C49EE}"/>
    <dgm:cxn modelId="{18DF55BE-0B42-B042-84BC-C9CA3C19D4A3}" srcId="{3CFA5D8F-48AC-EC4D-A989-103184E154F1}" destId="{C0C3D8A1-A1E7-2445-A930-C11CEA271362}" srcOrd="0" destOrd="0" parTransId="{3A861DE3-6640-3845-A32E-1E7A434ACC01}" sibTransId="{FC8518D2-3EAD-8A43-A166-1DE592452B70}"/>
    <dgm:cxn modelId="{3DA1F444-124D-6240-9EA6-9504C23DEE65}" type="presOf" srcId="{9AD8A442-3E29-E34C-9F1C-6B3CC91953D4}" destId="{0D515E6A-7260-124A-B682-58571943047C}" srcOrd="0" destOrd="0" presId="urn:microsoft.com/office/officeart/2005/8/layout/cycle4"/>
    <dgm:cxn modelId="{B6DA474B-06F9-DF46-B08E-40321A287004}" type="presOf" srcId="{C0C3D8A1-A1E7-2445-A930-C11CEA271362}" destId="{8BC0CAC3-1C9F-9C43-8D25-51C8E99250DF}" srcOrd="1" destOrd="0" presId="urn:microsoft.com/office/officeart/2005/8/layout/cycle4"/>
    <dgm:cxn modelId="{1BB677ED-CA82-1449-B6D6-528A80FED395}" type="presOf" srcId="{C7EB3A65-A08F-FF48-B5BD-519B7A1D5D11}" destId="{DAED4E8E-D7E8-714A-96CB-D204045BEA93}" srcOrd="0" destOrd="0" presId="urn:microsoft.com/office/officeart/2005/8/layout/cycle4"/>
    <dgm:cxn modelId="{131A51CD-3A01-7F48-94FD-ECF2A7988AF3}" srcId="{D6A84685-3AC7-8149-8A80-7B5E5EE274EA}" destId="{9AD8A442-3E29-E34C-9F1C-6B3CC91953D4}" srcOrd="0" destOrd="0" parTransId="{2FD0397C-8B86-624C-A6EA-035AFE554CED}" sibTransId="{F3166DE4-C657-0041-8317-44C7DD1A77F8}"/>
    <dgm:cxn modelId="{75120E72-D462-7043-84A5-98A160097060}" srcId="{101F8CCA-9FB3-AA43-8908-67BE7711379D}" destId="{C7EB3A65-A08F-FF48-B5BD-519B7A1D5D11}" srcOrd="3" destOrd="0" parTransId="{5D2F8EE4-BFE4-A54C-A669-2CCBD49B7BC1}" sibTransId="{65697C7E-CDA3-7244-BEC7-FFEB40FDBD2B}"/>
    <dgm:cxn modelId="{BD151FC5-8F5D-3C46-A02A-9626E6D2DB63}" type="presOf" srcId="{8A288F11-5B50-C54E-94F1-0FD39A396012}" destId="{ADC93305-5E23-C54A-BFE5-DE3FC2AA9837}" srcOrd="0" destOrd="0" presId="urn:microsoft.com/office/officeart/2005/8/layout/cycle4"/>
    <dgm:cxn modelId="{4405682A-CE50-7143-8CA6-2FC779ED01A3}" type="presOf" srcId="{9AD8A442-3E29-E34C-9F1C-6B3CC91953D4}" destId="{5421E09F-A48A-044E-9296-25663EAF010D}" srcOrd="1" destOrd="0" presId="urn:microsoft.com/office/officeart/2005/8/layout/cycle4"/>
    <dgm:cxn modelId="{B23D0470-2DB9-664C-856E-D8663FA25F2A}" srcId="{101F8CCA-9FB3-AA43-8908-67BE7711379D}" destId="{3CFA5D8F-48AC-EC4D-A989-103184E154F1}" srcOrd="0" destOrd="0" parTransId="{46FCB834-4525-124C-A271-7B6E5762EAA6}" sibTransId="{BDC578F2-6D98-BE43-ADE0-9946F9F4AAE8}"/>
    <dgm:cxn modelId="{EDAF9219-F8E1-5F40-A6B2-16CD5042C5A4}" type="presOf" srcId="{8A288F11-5B50-C54E-94F1-0FD39A396012}" destId="{8C857045-9445-0643-82B8-0C79013D5F34}" srcOrd="1" destOrd="0" presId="urn:microsoft.com/office/officeart/2005/8/layout/cycle4"/>
    <dgm:cxn modelId="{B0EC9AFC-54A9-4645-ACE3-D082D9942D30}" type="presParOf" srcId="{A873AAE4-1C4F-3347-8F21-191CE1CF636E}" destId="{8EADA0A3-E113-2C4D-A63D-69D1094E5F57}" srcOrd="0" destOrd="0" presId="urn:microsoft.com/office/officeart/2005/8/layout/cycle4"/>
    <dgm:cxn modelId="{633B1B4B-8C13-EF4E-8F05-968D97863A20}" type="presParOf" srcId="{8EADA0A3-E113-2C4D-A63D-69D1094E5F57}" destId="{E0071AD3-3DA8-464F-82CB-022D7D21AD5D}" srcOrd="0" destOrd="0" presId="urn:microsoft.com/office/officeart/2005/8/layout/cycle4"/>
    <dgm:cxn modelId="{0854DBB4-7C8E-B04F-8E84-BA43C078E934}" type="presParOf" srcId="{E0071AD3-3DA8-464F-82CB-022D7D21AD5D}" destId="{8E39085F-1CBE-6240-A54E-8AA820C8743C}" srcOrd="0" destOrd="0" presId="urn:microsoft.com/office/officeart/2005/8/layout/cycle4"/>
    <dgm:cxn modelId="{116EEC71-9448-2E49-B92D-28C138059A80}" type="presParOf" srcId="{E0071AD3-3DA8-464F-82CB-022D7D21AD5D}" destId="{8BC0CAC3-1C9F-9C43-8D25-51C8E99250DF}" srcOrd="1" destOrd="0" presId="urn:microsoft.com/office/officeart/2005/8/layout/cycle4"/>
    <dgm:cxn modelId="{E6982DD9-B2AE-6047-BFE2-CE2EEB400BA6}" type="presParOf" srcId="{8EADA0A3-E113-2C4D-A63D-69D1094E5F57}" destId="{92F25BC8-BB51-564A-A549-4D2E65C1C56B}" srcOrd="1" destOrd="0" presId="urn:microsoft.com/office/officeart/2005/8/layout/cycle4"/>
    <dgm:cxn modelId="{21BECF30-3847-E247-A134-A2CA233FA2C8}" type="presParOf" srcId="{92F25BC8-BB51-564A-A549-4D2E65C1C56B}" destId="{ADC93305-5E23-C54A-BFE5-DE3FC2AA9837}" srcOrd="0" destOrd="0" presId="urn:microsoft.com/office/officeart/2005/8/layout/cycle4"/>
    <dgm:cxn modelId="{6F9E24C5-412B-B141-BADD-ABD576E6FD22}" type="presParOf" srcId="{92F25BC8-BB51-564A-A549-4D2E65C1C56B}" destId="{8C857045-9445-0643-82B8-0C79013D5F34}" srcOrd="1" destOrd="0" presId="urn:microsoft.com/office/officeart/2005/8/layout/cycle4"/>
    <dgm:cxn modelId="{8A9EE4D9-3890-0E49-97CF-6674C41CE6AB}" type="presParOf" srcId="{8EADA0A3-E113-2C4D-A63D-69D1094E5F57}" destId="{D9458101-D0F7-BD43-854A-FFF5D7117429}" srcOrd="2" destOrd="0" presId="urn:microsoft.com/office/officeart/2005/8/layout/cycle4"/>
    <dgm:cxn modelId="{A3145A77-AD68-DD40-B887-3A8C11B3CEF2}" type="presParOf" srcId="{D9458101-D0F7-BD43-854A-FFF5D7117429}" destId="{0D515E6A-7260-124A-B682-58571943047C}" srcOrd="0" destOrd="0" presId="urn:microsoft.com/office/officeart/2005/8/layout/cycle4"/>
    <dgm:cxn modelId="{8C418CD5-4951-F648-A5D0-603AC573BE7D}" type="presParOf" srcId="{D9458101-D0F7-BD43-854A-FFF5D7117429}" destId="{5421E09F-A48A-044E-9296-25663EAF010D}" srcOrd="1" destOrd="0" presId="urn:microsoft.com/office/officeart/2005/8/layout/cycle4"/>
    <dgm:cxn modelId="{A103ED4A-3590-214A-9081-F69BA9BC029D}" type="presParOf" srcId="{8EADA0A3-E113-2C4D-A63D-69D1094E5F57}" destId="{59755775-FE7E-414A-9C1E-080E49FAF2FF}" srcOrd="3" destOrd="0" presId="urn:microsoft.com/office/officeart/2005/8/layout/cycle4"/>
    <dgm:cxn modelId="{DB7F9374-3EE7-C54A-B6BE-ACFB7A6D5221}" type="presParOf" srcId="{59755775-FE7E-414A-9C1E-080E49FAF2FF}" destId="{4056BE4D-7EA1-9946-A9E9-D98F097CA970}" srcOrd="0" destOrd="0" presId="urn:microsoft.com/office/officeart/2005/8/layout/cycle4"/>
    <dgm:cxn modelId="{38C447C0-0487-F342-9487-E275EABB441F}" type="presParOf" srcId="{59755775-FE7E-414A-9C1E-080E49FAF2FF}" destId="{34BB62C8-908C-5642-9F22-6A2687EC885D}" srcOrd="1" destOrd="0" presId="urn:microsoft.com/office/officeart/2005/8/layout/cycle4"/>
    <dgm:cxn modelId="{A57718B8-0656-B549-8079-DB2C26844D39}" type="presParOf" srcId="{8EADA0A3-E113-2C4D-A63D-69D1094E5F57}" destId="{3BDA3678-DCAD-0A47-B697-3EE2FC48E6E7}" srcOrd="4" destOrd="0" presId="urn:microsoft.com/office/officeart/2005/8/layout/cycle4"/>
    <dgm:cxn modelId="{9DF9551C-87C7-F844-8130-793E5A9E51BF}" type="presParOf" srcId="{A873AAE4-1C4F-3347-8F21-191CE1CF636E}" destId="{DE6B50C3-6AF0-7840-A306-76191CFD9A44}" srcOrd="1" destOrd="0" presId="urn:microsoft.com/office/officeart/2005/8/layout/cycle4"/>
    <dgm:cxn modelId="{3F7FD30E-DA7D-4047-98C7-A065D7993D59}" type="presParOf" srcId="{DE6B50C3-6AF0-7840-A306-76191CFD9A44}" destId="{53DD3FCB-2C3E-2D45-8592-84B1ED336FB6}" srcOrd="0" destOrd="0" presId="urn:microsoft.com/office/officeart/2005/8/layout/cycle4"/>
    <dgm:cxn modelId="{B3606F57-AFF3-B04A-812C-CD9F1E190ED2}" type="presParOf" srcId="{DE6B50C3-6AF0-7840-A306-76191CFD9A44}" destId="{05CA760C-9CAD-884E-8300-0BD4424F43BA}" srcOrd="1" destOrd="0" presId="urn:microsoft.com/office/officeart/2005/8/layout/cycle4"/>
    <dgm:cxn modelId="{3813CADE-FD0B-F44A-BC1B-5E99DD05F4A3}" type="presParOf" srcId="{DE6B50C3-6AF0-7840-A306-76191CFD9A44}" destId="{7BB82805-9BC5-C247-8EB8-C8DA8BF4FA51}" srcOrd="2" destOrd="0" presId="urn:microsoft.com/office/officeart/2005/8/layout/cycle4"/>
    <dgm:cxn modelId="{CB1A3093-B4B9-3649-97B2-419B197EE82A}" type="presParOf" srcId="{DE6B50C3-6AF0-7840-A306-76191CFD9A44}" destId="{DAED4E8E-D7E8-714A-96CB-D204045BEA93}" srcOrd="3" destOrd="0" presId="urn:microsoft.com/office/officeart/2005/8/layout/cycle4"/>
    <dgm:cxn modelId="{D4403FBE-FACF-D841-B7BA-C1DB78BAAC48}" type="presParOf" srcId="{DE6B50C3-6AF0-7840-A306-76191CFD9A44}" destId="{56446146-FB0C-C54D-B5BF-7E419148F9D6}" srcOrd="4" destOrd="0" presId="urn:microsoft.com/office/officeart/2005/8/layout/cycle4"/>
    <dgm:cxn modelId="{3F354213-2321-E841-990A-D77535D083D7}" type="presParOf" srcId="{A873AAE4-1C4F-3347-8F21-191CE1CF636E}" destId="{AE60BB0D-0EE4-D747-A6CA-8BE7418824D0}" srcOrd="2" destOrd="0" presId="urn:microsoft.com/office/officeart/2005/8/layout/cycle4"/>
    <dgm:cxn modelId="{74500A92-141A-D54E-868D-0BAC3DC4F594}" type="presParOf" srcId="{A873AAE4-1C4F-3347-8F21-191CE1CF636E}" destId="{F4566C37-8397-5C44-BD6B-D99B7BD24E65}"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DC2BB9-6CBC-1144-AF12-38F941ECE3A0}"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E2094048-9A8B-5048-90B5-6E24C9B03CB7}">
      <dgm:prSet phldrT="[Text]"/>
      <dgm:spPr/>
      <dgm:t>
        <a:bodyPr/>
        <a:lstStyle/>
        <a:p>
          <a:r>
            <a:rPr lang="en-US"/>
            <a:t>Valued by individual but not by society</a:t>
          </a:r>
        </a:p>
      </dgm:t>
    </dgm:pt>
    <dgm:pt modelId="{93960C57-560E-AB45-A5E2-AC36E1629636}" type="parTrans" cxnId="{44BA3C81-E7FA-3448-AE36-97E620B92F9C}">
      <dgm:prSet/>
      <dgm:spPr/>
      <dgm:t>
        <a:bodyPr/>
        <a:lstStyle/>
        <a:p>
          <a:endParaRPr lang="en-US"/>
        </a:p>
      </dgm:t>
    </dgm:pt>
    <dgm:pt modelId="{4BF05DAF-39BE-0F45-BB86-3EDCEA6E5657}" type="sibTrans" cxnId="{44BA3C81-E7FA-3448-AE36-97E620B92F9C}">
      <dgm:prSet/>
      <dgm:spPr/>
      <dgm:t>
        <a:bodyPr/>
        <a:lstStyle/>
        <a:p>
          <a:endParaRPr lang="en-US"/>
        </a:p>
      </dgm:t>
    </dgm:pt>
    <dgm:pt modelId="{2F1856A4-02A5-7740-ADEA-581FA2271D1F}">
      <dgm:prSet phldrT="[Text]"/>
      <dgm:spPr/>
      <dgm:t>
        <a:bodyPr/>
        <a:lstStyle/>
        <a:p>
          <a:r>
            <a:rPr lang="en-US"/>
            <a:t>Not valued by individual but valued by society</a:t>
          </a:r>
        </a:p>
      </dgm:t>
    </dgm:pt>
    <dgm:pt modelId="{5ED9C713-07F6-A44C-B23D-FB6FB87BD6C1}" type="parTrans" cxnId="{958DE351-3288-904E-BE5F-D18FF591E9EE}">
      <dgm:prSet/>
      <dgm:spPr/>
      <dgm:t>
        <a:bodyPr/>
        <a:lstStyle/>
        <a:p>
          <a:endParaRPr lang="en-US"/>
        </a:p>
      </dgm:t>
    </dgm:pt>
    <dgm:pt modelId="{16A425A2-72E1-854F-A8D1-864ECF8E3FF5}" type="sibTrans" cxnId="{958DE351-3288-904E-BE5F-D18FF591E9EE}">
      <dgm:prSet/>
      <dgm:spPr/>
      <dgm:t>
        <a:bodyPr/>
        <a:lstStyle/>
        <a:p>
          <a:endParaRPr lang="en-US"/>
        </a:p>
      </dgm:t>
    </dgm:pt>
    <dgm:pt modelId="{3C9DFBB2-0641-044B-BEA4-EF148C94C429}">
      <dgm:prSet phldrT="[Text]"/>
      <dgm:spPr/>
      <dgm:t>
        <a:bodyPr/>
        <a:lstStyle/>
        <a:p>
          <a:r>
            <a:rPr lang="en-US"/>
            <a:t>Not valued either by the individual or society</a:t>
          </a:r>
        </a:p>
      </dgm:t>
    </dgm:pt>
    <dgm:pt modelId="{7C843DE6-43F4-D448-9E9E-3C8C2B4EA702}" type="sibTrans" cxnId="{606BCE59-5774-E64E-AB9E-4AF9B3DA43F2}">
      <dgm:prSet/>
      <dgm:spPr/>
      <dgm:t>
        <a:bodyPr/>
        <a:lstStyle/>
        <a:p>
          <a:endParaRPr lang="en-US"/>
        </a:p>
      </dgm:t>
    </dgm:pt>
    <dgm:pt modelId="{29432134-5E05-7E4B-9B24-C730F1A35992}" type="parTrans" cxnId="{606BCE59-5774-E64E-AB9E-4AF9B3DA43F2}">
      <dgm:prSet/>
      <dgm:spPr/>
      <dgm:t>
        <a:bodyPr/>
        <a:lstStyle/>
        <a:p>
          <a:endParaRPr lang="en-US"/>
        </a:p>
      </dgm:t>
    </dgm:pt>
    <dgm:pt modelId="{70F596BE-7A65-F44C-816C-2ABE76B7024F}">
      <dgm:prSet phldrT="[Text]"/>
      <dgm:spPr/>
      <dgm:t>
        <a:bodyPr/>
        <a:lstStyle/>
        <a:p>
          <a:r>
            <a:rPr lang="en-US"/>
            <a:t>Valued by individual and by society</a:t>
          </a:r>
        </a:p>
      </dgm:t>
    </dgm:pt>
    <dgm:pt modelId="{6E5F35C2-2BB0-4F43-8314-AE4584D4F8FA}" type="sibTrans" cxnId="{5B9B066D-6E01-1341-A6B9-0B2E5B56FEE7}">
      <dgm:prSet/>
      <dgm:spPr/>
      <dgm:t>
        <a:bodyPr/>
        <a:lstStyle/>
        <a:p>
          <a:endParaRPr lang="en-US"/>
        </a:p>
      </dgm:t>
    </dgm:pt>
    <dgm:pt modelId="{DAA879F0-7299-2341-88BE-FA10672FF1C5}" type="parTrans" cxnId="{5B9B066D-6E01-1341-A6B9-0B2E5B56FEE7}">
      <dgm:prSet/>
      <dgm:spPr/>
      <dgm:t>
        <a:bodyPr/>
        <a:lstStyle/>
        <a:p>
          <a:endParaRPr lang="en-US"/>
        </a:p>
      </dgm:t>
    </dgm:pt>
    <dgm:pt modelId="{8349E1A2-EEF1-A741-A515-01EA94E00AD7}" type="pres">
      <dgm:prSet presAssocID="{9DDC2BB9-6CBC-1144-AF12-38F941ECE3A0}" presName="cycleMatrixDiagram" presStyleCnt="0">
        <dgm:presLayoutVars>
          <dgm:chMax val="1"/>
          <dgm:dir/>
          <dgm:animLvl val="lvl"/>
          <dgm:resizeHandles val="exact"/>
        </dgm:presLayoutVars>
      </dgm:prSet>
      <dgm:spPr/>
      <dgm:t>
        <a:bodyPr/>
        <a:lstStyle/>
        <a:p>
          <a:endParaRPr lang="en-US"/>
        </a:p>
      </dgm:t>
    </dgm:pt>
    <dgm:pt modelId="{219281CA-BD6E-7849-B8E8-B3677370C079}" type="pres">
      <dgm:prSet presAssocID="{9DDC2BB9-6CBC-1144-AF12-38F941ECE3A0}" presName="children" presStyleCnt="0"/>
      <dgm:spPr/>
    </dgm:pt>
    <dgm:pt modelId="{43EA1C2E-C342-9741-9A23-C3C48EBFB412}" type="pres">
      <dgm:prSet presAssocID="{9DDC2BB9-6CBC-1144-AF12-38F941ECE3A0}" presName="childPlaceholder" presStyleCnt="0"/>
      <dgm:spPr/>
    </dgm:pt>
    <dgm:pt modelId="{D79EA3F8-180B-474B-BA95-99A20E0536AE}" type="pres">
      <dgm:prSet presAssocID="{9DDC2BB9-6CBC-1144-AF12-38F941ECE3A0}" presName="circle" presStyleCnt="0"/>
      <dgm:spPr/>
    </dgm:pt>
    <dgm:pt modelId="{21615AC9-849F-8243-99C1-15BF22C92C17}" type="pres">
      <dgm:prSet presAssocID="{9DDC2BB9-6CBC-1144-AF12-38F941ECE3A0}" presName="quadrant1" presStyleLbl="node1" presStyleIdx="0" presStyleCnt="4">
        <dgm:presLayoutVars>
          <dgm:chMax val="1"/>
          <dgm:bulletEnabled val="1"/>
        </dgm:presLayoutVars>
      </dgm:prSet>
      <dgm:spPr/>
      <dgm:t>
        <a:bodyPr/>
        <a:lstStyle/>
        <a:p>
          <a:endParaRPr lang="en-US"/>
        </a:p>
      </dgm:t>
    </dgm:pt>
    <dgm:pt modelId="{43A4386F-4F9D-684B-9151-97937659F09C}" type="pres">
      <dgm:prSet presAssocID="{9DDC2BB9-6CBC-1144-AF12-38F941ECE3A0}" presName="quadrant2" presStyleLbl="node1" presStyleIdx="1" presStyleCnt="4">
        <dgm:presLayoutVars>
          <dgm:chMax val="1"/>
          <dgm:bulletEnabled val="1"/>
        </dgm:presLayoutVars>
      </dgm:prSet>
      <dgm:spPr/>
      <dgm:t>
        <a:bodyPr/>
        <a:lstStyle/>
        <a:p>
          <a:endParaRPr lang="en-US"/>
        </a:p>
      </dgm:t>
    </dgm:pt>
    <dgm:pt modelId="{124769ED-B13E-E04D-BEB3-D7DCB66C5264}" type="pres">
      <dgm:prSet presAssocID="{9DDC2BB9-6CBC-1144-AF12-38F941ECE3A0}" presName="quadrant3" presStyleLbl="node1" presStyleIdx="2" presStyleCnt="4">
        <dgm:presLayoutVars>
          <dgm:chMax val="1"/>
          <dgm:bulletEnabled val="1"/>
        </dgm:presLayoutVars>
      </dgm:prSet>
      <dgm:spPr/>
      <dgm:t>
        <a:bodyPr/>
        <a:lstStyle/>
        <a:p>
          <a:endParaRPr lang="en-US"/>
        </a:p>
      </dgm:t>
    </dgm:pt>
    <dgm:pt modelId="{B09796BD-FB62-D241-AE80-F5B4FE5497EA}" type="pres">
      <dgm:prSet presAssocID="{9DDC2BB9-6CBC-1144-AF12-38F941ECE3A0}" presName="quadrant4" presStyleLbl="node1" presStyleIdx="3" presStyleCnt="4">
        <dgm:presLayoutVars>
          <dgm:chMax val="1"/>
          <dgm:bulletEnabled val="1"/>
        </dgm:presLayoutVars>
      </dgm:prSet>
      <dgm:spPr/>
      <dgm:t>
        <a:bodyPr/>
        <a:lstStyle/>
        <a:p>
          <a:endParaRPr lang="en-US"/>
        </a:p>
      </dgm:t>
    </dgm:pt>
    <dgm:pt modelId="{DDAF7949-F63F-0E43-9AE6-011BBD043F73}" type="pres">
      <dgm:prSet presAssocID="{9DDC2BB9-6CBC-1144-AF12-38F941ECE3A0}" presName="quadrantPlaceholder" presStyleCnt="0"/>
      <dgm:spPr/>
    </dgm:pt>
    <dgm:pt modelId="{3D610094-5821-EE41-8B92-083B9DCB211E}" type="pres">
      <dgm:prSet presAssocID="{9DDC2BB9-6CBC-1144-AF12-38F941ECE3A0}" presName="center1" presStyleLbl="fgShp" presStyleIdx="0" presStyleCnt="2"/>
      <dgm:spPr/>
    </dgm:pt>
    <dgm:pt modelId="{231A32F8-C2CB-044B-ACF5-8907DAE2635D}" type="pres">
      <dgm:prSet presAssocID="{9DDC2BB9-6CBC-1144-AF12-38F941ECE3A0}" presName="center2" presStyleLbl="fgShp" presStyleIdx="1" presStyleCnt="2"/>
      <dgm:spPr/>
      <dgm:t>
        <a:bodyPr/>
        <a:lstStyle/>
        <a:p>
          <a:endParaRPr lang="en-US"/>
        </a:p>
      </dgm:t>
    </dgm:pt>
  </dgm:ptLst>
  <dgm:cxnLst>
    <dgm:cxn modelId="{958DE351-3288-904E-BE5F-D18FF591E9EE}" srcId="{9DDC2BB9-6CBC-1144-AF12-38F941ECE3A0}" destId="{2F1856A4-02A5-7740-ADEA-581FA2271D1F}" srcOrd="2" destOrd="0" parTransId="{5ED9C713-07F6-A44C-B23D-FB6FB87BD6C1}" sibTransId="{16A425A2-72E1-854F-A8D1-864ECF8E3FF5}"/>
    <dgm:cxn modelId="{44BA3C81-E7FA-3448-AE36-97E620B92F9C}" srcId="{9DDC2BB9-6CBC-1144-AF12-38F941ECE3A0}" destId="{E2094048-9A8B-5048-90B5-6E24C9B03CB7}" srcOrd="0" destOrd="0" parTransId="{93960C57-560E-AB45-A5E2-AC36E1629636}" sibTransId="{4BF05DAF-39BE-0F45-BB86-3EDCEA6E5657}"/>
    <dgm:cxn modelId="{5B9B066D-6E01-1341-A6B9-0B2E5B56FEE7}" srcId="{9DDC2BB9-6CBC-1144-AF12-38F941ECE3A0}" destId="{70F596BE-7A65-F44C-816C-2ABE76B7024F}" srcOrd="1" destOrd="0" parTransId="{DAA879F0-7299-2341-88BE-FA10672FF1C5}" sibTransId="{6E5F35C2-2BB0-4F43-8314-AE4584D4F8FA}"/>
    <dgm:cxn modelId="{180F1A3C-1CFA-9E44-A1E0-0CB59357FFC3}" type="presOf" srcId="{9DDC2BB9-6CBC-1144-AF12-38F941ECE3A0}" destId="{8349E1A2-EEF1-A741-A515-01EA94E00AD7}" srcOrd="0" destOrd="0" presId="urn:microsoft.com/office/officeart/2005/8/layout/cycle4"/>
    <dgm:cxn modelId="{CC5E49E3-DE5A-C544-B8A8-8547D1050ECF}" type="presOf" srcId="{E2094048-9A8B-5048-90B5-6E24C9B03CB7}" destId="{21615AC9-849F-8243-99C1-15BF22C92C17}" srcOrd="0" destOrd="0" presId="urn:microsoft.com/office/officeart/2005/8/layout/cycle4"/>
    <dgm:cxn modelId="{CD471E33-5DEC-2E40-A16B-C930023FC0BA}" type="presOf" srcId="{2F1856A4-02A5-7740-ADEA-581FA2271D1F}" destId="{124769ED-B13E-E04D-BEB3-D7DCB66C5264}" srcOrd="0" destOrd="0" presId="urn:microsoft.com/office/officeart/2005/8/layout/cycle4"/>
    <dgm:cxn modelId="{6516DAE8-81C3-B043-AACC-EFEC42A951E5}" type="presOf" srcId="{3C9DFBB2-0641-044B-BEA4-EF148C94C429}" destId="{B09796BD-FB62-D241-AE80-F5B4FE5497EA}" srcOrd="0" destOrd="0" presId="urn:microsoft.com/office/officeart/2005/8/layout/cycle4"/>
    <dgm:cxn modelId="{84CF303E-2160-804A-928D-4BB5281AC8A7}" type="presOf" srcId="{70F596BE-7A65-F44C-816C-2ABE76B7024F}" destId="{43A4386F-4F9D-684B-9151-97937659F09C}" srcOrd="0" destOrd="0" presId="urn:microsoft.com/office/officeart/2005/8/layout/cycle4"/>
    <dgm:cxn modelId="{606BCE59-5774-E64E-AB9E-4AF9B3DA43F2}" srcId="{9DDC2BB9-6CBC-1144-AF12-38F941ECE3A0}" destId="{3C9DFBB2-0641-044B-BEA4-EF148C94C429}" srcOrd="3" destOrd="0" parTransId="{29432134-5E05-7E4B-9B24-C730F1A35992}" sibTransId="{7C843DE6-43F4-D448-9E9E-3C8C2B4EA702}"/>
    <dgm:cxn modelId="{464F942B-7A7A-E443-B8C4-6F95BC92005A}" type="presParOf" srcId="{8349E1A2-EEF1-A741-A515-01EA94E00AD7}" destId="{219281CA-BD6E-7849-B8E8-B3677370C079}" srcOrd="0" destOrd="0" presId="urn:microsoft.com/office/officeart/2005/8/layout/cycle4"/>
    <dgm:cxn modelId="{62D2CABE-DCF1-CB4D-95E6-5F2E2D96D258}" type="presParOf" srcId="{219281CA-BD6E-7849-B8E8-B3677370C079}" destId="{43EA1C2E-C342-9741-9A23-C3C48EBFB412}" srcOrd="0" destOrd="0" presId="urn:microsoft.com/office/officeart/2005/8/layout/cycle4"/>
    <dgm:cxn modelId="{F7F36B39-F6F9-E043-B4F5-EA483A80F059}" type="presParOf" srcId="{8349E1A2-EEF1-A741-A515-01EA94E00AD7}" destId="{D79EA3F8-180B-474B-BA95-99A20E0536AE}" srcOrd="1" destOrd="0" presId="urn:microsoft.com/office/officeart/2005/8/layout/cycle4"/>
    <dgm:cxn modelId="{E30DB8E9-9699-B94F-89B0-2A0C97CDE3BF}" type="presParOf" srcId="{D79EA3F8-180B-474B-BA95-99A20E0536AE}" destId="{21615AC9-849F-8243-99C1-15BF22C92C17}" srcOrd="0" destOrd="0" presId="urn:microsoft.com/office/officeart/2005/8/layout/cycle4"/>
    <dgm:cxn modelId="{6F6993A3-CC13-564C-AF15-3856EBE966FF}" type="presParOf" srcId="{D79EA3F8-180B-474B-BA95-99A20E0536AE}" destId="{43A4386F-4F9D-684B-9151-97937659F09C}" srcOrd="1" destOrd="0" presId="urn:microsoft.com/office/officeart/2005/8/layout/cycle4"/>
    <dgm:cxn modelId="{A7FF6E6F-98B2-B044-880C-91ADB46B0551}" type="presParOf" srcId="{D79EA3F8-180B-474B-BA95-99A20E0536AE}" destId="{124769ED-B13E-E04D-BEB3-D7DCB66C5264}" srcOrd="2" destOrd="0" presId="urn:microsoft.com/office/officeart/2005/8/layout/cycle4"/>
    <dgm:cxn modelId="{927BD144-C37B-D546-B3F3-3042FF7BDB5C}" type="presParOf" srcId="{D79EA3F8-180B-474B-BA95-99A20E0536AE}" destId="{B09796BD-FB62-D241-AE80-F5B4FE5497EA}" srcOrd="3" destOrd="0" presId="urn:microsoft.com/office/officeart/2005/8/layout/cycle4"/>
    <dgm:cxn modelId="{15A2EF44-250A-0A4A-99AF-A42750A5C33A}" type="presParOf" srcId="{D79EA3F8-180B-474B-BA95-99A20E0536AE}" destId="{DDAF7949-F63F-0E43-9AE6-011BBD043F73}" srcOrd="4" destOrd="0" presId="urn:microsoft.com/office/officeart/2005/8/layout/cycle4"/>
    <dgm:cxn modelId="{355A7F8F-5D62-2F43-BCC5-DEBCFA23710D}" type="presParOf" srcId="{8349E1A2-EEF1-A741-A515-01EA94E00AD7}" destId="{3D610094-5821-EE41-8B92-083B9DCB211E}" srcOrd="2" destOrd="0" presId="urn:microsoft.com/office/officeart/2005/8/layout/cycle4"/>
    <dgm:cxn modelId="{A943DF3C-D817-6D49-BF32-855D59A1DC3D}" type="presParOf" srcId="{8349E1A2-EEF1-A741-A515-01EA94E00AD7}" destId="{231A32F8-C2CB-044B-ACF5-8907DAE2635D}"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F8CCA-9FB3-AA43-8908-67BE7711379D}"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FA5D8F-48AC-EC4D-A989-103184E154F1}">
      <dgm:prSet phldrT="[Text]"/>
      <dgm:spPr/>
      <dgm:t>
        <a:bodyPr/>
        <a:lstStyle/>
        <a:p>
          <a:pPr algn="ctr"/>
          <a:r>
            <a:rPr lang="en-US"/>
            <a:t>Risk Factors Individual &amp; Social</a:t>
          </a:r>
        </a:p>
      </dgm:t>
    </dgm:pt>
    <dgm:pt modelId="{46FCB834-4525-124C-A271-7B6E5762EAA6}" type="parTrans" cxnId="{B23D0470-2DB9-664C-856E-D8663FA25F2A}">
      <dgm:prSet/>
      <dgm:spPr/>
      <dgm:t>
        <a:bodyPr/>
        <a:lstStyle/>
        <a:p>
          <a:pPr algn="l"/>
          <a:endParaRPr lang="en-US"/>
        </a:p>
      </dgm:t>
    </dgm:pt>
    <dgm:pt modelId="{BDC578F2-6D98-BE43-ADE0-9946F9F4AAE8}" type="sibTrans" cxnId="{B23D0470-2DB9-664C-856E-D8663FA25F2A}">
      <dgm:prSet/>
      <dgm:spPr/>
      <dgm:t>
        <a:bodyPr/>
        <a:lstStyle/>
        <a:p>
          <a:pPr algn="l"/>
          <a:endParaRPr lang="en-US"/>
        </a:p>
      </dgm:t>
    </dgm:pt>
    <dgm:pt modelId="{D6A84685-3AC7-8149-8A80-7B5E5EE274EA}">
      <dgm:prSet phldrT="[Text]"/>
      <dgm:spPr/>
      <dgm:t>
        <a:bodyPr/>
        <a:lstStyle/>
        <a:p>
          <a:pPr algn="l"/>
          <a:r>
            <a:rPr lang="en-US"/>
            <a:t>Protective Factors Societal/ Political</a:t>
          </a:r>
        </a:p>
      </dgm:t>
    </dgm:pt>
    <dgm:pt modelId="{33DCCA70-E3C1-DB4C-9560-19F9614B25A6}" type="parTrans" cxnId="{BFFB1520-FDFA-014E-A117-210E09139A06}">
      <dgm:prSet/>
      <dgm:spPr/>
      <dgm:t>
        <a:bodyPr/>
        <a:lstStyle/>
        <a:p>
          <a:pPr algn="l"/>
          <a:endParaRPr lang="en-US"/>
        </a:p>
      </dgm:t>
    </dgm:pt>
    <dgm:pt modelId="{A89D50F6-B810-934F-A2D4-C330CF946809}" type="sibTrans" cxnId="{BFFB1520-FDFA-014E-A117-210E09139A06}">
      <dgm:prSet/>
      <dgm:spPr/>
      <dgm:t>
        <a:bodyPr/>
        <a:lstStyle/>
        <a:p>
          <a:pPr algn="l"/>
          <a:endParaRPr lang="en-US"/>
        </a:p>
      </dgm:t>
    </dgm:pt>
    <dgm:pt modelId="{C7EB3A65-A08F-FF48-B5BD-519B7A1D5D11}">
      <dgm:prSet phldrT="[Text]"/>
      <dgm:spPr/>
      <dgm:t>
        <a:bodyPr/>
        <a:lstStyle/>
        <a:p>
          <a:pPr algn="l"/>
          <a:r>
            <a:rPr lang="en-US"/>
            <a:t>Risk Factors Societal/ Political</a:t>
          </a:r>
        </a:p>
      </dgm:t>
    </dgm:pt>
    <dgm:pt modelId="{5D2F8EE4-BFE4-A54C-A669-2CCBD49B7BC1}" type="parTrans" cxnId="{75120E72-D462-7043-84A5-98A160097060}">
      <dgm:prSet/>
      <dgm:spPr/>
      <dgm:t>
        <a:bodyPr/>
        <a:lstStyle/>
        <a:p>
          <a:pPr algn="l"/>
          <a:endParaRPr lang="en-US"/>
        </a:p>
      </dgm:t>
    </dgm:pt>
    <dgm:pt modelId="{65697C7E-CDA3-7244-BEC7-FFEB40FDBD2B}" type="sibTrans" cxnId="{75120E72-D462-7043-84A5-98A160097060}">
      <dgm:prSet/>
      <dgm:spPr/>
      <dgm:t>
        <a:bodyPr/>
        <a:lstStyle/>
        <a:p>
          <a:pPr algn="l"/>
          <a:endParaRPr lang="en-US"/>
        </a:p>
      </dgm:t>
    </dgm:pt>
    <dgm:pt modelId="{0FA5B1F2-0AC7-5240-8029-D63DE91720D2}">
      <dgm:prSet phldrT="[Text]"/>
      <dgm:spPr/>
      <dgm:t>
        <a:bodyPr/>
        <a:lstStyle/>
        <a:p>
          <a:pPr algn="l"/>
          <a:r>
            <a:rPr lang="en-US"/>
            <a:t>Protective Factors Individual &amp; Social</a:t>
          </a:r>
        </a:p>
      </dgm:t>
    </dgm:pt>
    <dgm:pt modelId="{F2977FD2-0711-BA4E-9AD3-CBF24DE0C390}" type="sibTrans" cxnId="{23C422E9-14E7-D142-9A26-3B9B745DADBB}">
      <dgm:prSet/>
      <dgm:spPr/>
      <dgm:t>
        <a:bodyPr/>
        <a:lstStyle/>
        <a:p>
          <a:pPr algn="l"/>
          <a:endParaRPr lang="en-US"/>
        </a:p>
      </dgm:t>
    </dgm:pt>
    <dgm:pt modelId="{31EAF93B-AF69-374C-ABD6-CBD36773F3D7}" type="parTrans" cxnId="{23C422E9-14E7-D142-9A26-3B9B745DADBB}">
      <dgm:prSet/>
      <dgm:spPr/>
      <dgm:t>
        <a:bodyPr/>
        <a:lstStyle/>
        <a:p>
          <a:pPr algn="l"/>
          <a:endParaRPr lang="en-US"/>
        </a:p>
      </dgm:t>
    </dgm:pt>
    <dgm:pt modelId="{A873AAE4-1C4F-3347-8F21-191CE1CF636E}" type="pres">
      <dgm:prSet presAssocID="{101F8CCA-9FB3-AA43-8908-67BE7711379D}" presName="cycleMatrixDiagram" presStyleCnt="0">
        <dgm:presLayoutVars>
          <dgm:chMax val="1"/>
          <dgm:dir/>
          <dgm:animLvl val="lvl"/>
          <dgm:resizeHandles val="exact"/>
        </dgm:presLayoutVars>
      </dgm:prSet>
      <dgm:spPr/>
      <dgm:t>
        <a:bodyPr/>
        <a:lstStyle/>
        <a:p>
          <a:endParaRPr lang="en-US"/>
        </a:p>
      </dgm:t>
    </dgm:pt>
    <dgm:pt modelId="{8EADA0A3-E113-2C4D-A63D-69D1094E5F57}" type="pres">
      <dgm:prSet presAssocID="{101F8CCA-9FB3-AA43-8908-67BE7711379D}" presName="children" presStyleCnt="0"/>
      <dgm:spPr/>
    </dgm:pt>
    <dgm:pt modelId="{3BDA3678-DCAD-0A47-B697-3EE2FC48E6E7}" type="pres">
      <dgm:prSet presAssocID="{101F8CCA-9FB3-AA43-8908-67BE7711379D}" presName="childPlaceholder" presStyleCnt="0"/>
      <dgm:spPr/>
    </dgm:pt>
    <dgm:pt modelId="{DE6B50C3-6AF0-7840-A306-76191CFD9A44}" type="pres">
      <dgm:prSet presAssocID="{101F8CCA-9FB3-AA43-8908-67BE7711379D}" presName="circle" presStyleCnt="0"/>
      <dgm:spPr/>
    </dgm:pt>
    <dgm:pt modelId="{53DD3FCB-2C3E-2D45-8592-84B1ED336FB6}" type="pres">
      <dgm:prSet presAssocID="{101F8CCA-9FB3-AA43-8908-67BE7711379D}" presName="quadrant1" presStyleLbl="node1" presStyleIdx="0" presStyleCnt="4">
        <dgm:presLayoutVars>
          <dgm:chMax val="1"/>
          <dgm:bulletEnabled val="1"/>
        </dgm:presLayoutVars>
      </dgm:prSet>
      <dgm:spPr/>
      <dgm:t>
        <a:bodyPr/>
        <a:lstStyle/>
        <a:p>
          <a:endParaRPr lang="en-US"/>
        </a:p>
      </dgm:t>
    </dgm:pt>
    <dgm:pt modelId="{05CA760C-9CAD-884E-8300-0BD4424F43BA}" type="pres">
      <dgm:prSet presAssocID="{101F8CCA-9FB3-AA43-8908-67BE7711379D}" presName="quadrant2" presStyleLbl="node1" presStyleIdx="1" presStyleCnt="4">
        <dgm:presLayoutVars>
          <dgm:chMax val="1"/>
          <dgm:bulletEnabled val="1"/>
        </dgm:presLayoutVars>
      </dgm:prSet>
      <dgm:spPr/>
      <dgm:t>
        <a:bodyPr/>
        <a:lstStyle/>
        <a:p>
          <a:endParaRPr lang="en-US"/>
        </a:p>
      </dgm:t>
    </dgm:pt>
    <dgm:pt modelId="{7BB82805-9BC5-C247-8EB8-C8DA8BF4FA51}" type="pres">
      <dgm:prSet presAssocID="{101F8CCA-9FB3-AA43-8908-67BE7711379D}" presName="quadrant3" presStyleLbl="node1" presStyleIdx="2" presStyleCnt="4">
        <dgm:presLayoutVars>
          <dgm:chMax val="1"/>
          <dgm:bulletEnabled val="1"/>
        </dgm:presLayoutVars>
      </dgm:prSet>
      <dgm:spPr/>
      <dgm:t>
        <a:bodyPr/>
        <a:lstStyle/>
        <a:p>
          <a:endParaRPr lang="en-US"/>
        </a:p>
      </dgm:t>
    </dgm:pt>
    <dgm:pt modelId="{DAED4E8E-D7E8-714A-96CB-D204045BEA93}" type="pres">
      <dgm:prSet presAssocID="{101F8CCA-9FB3-AA43-8908-67BE7711379D}" presName="quadrant4" presStyleLbl="node1" presStyleIdx="3" presStyleCnt="4">
        <dgm:presLayoutVars>
          <dgm:chMax val="1"/>
          <dgm:bulletEnabled val="1"/>
        </dgm:presLayoutVars>
      </dgm:prSet>
      <dgm:spPr/>
      <dgm:t>
        <a:bodyPr/>
        <a:lstStyle/>
        <a:p>
          <a:endParaRPr lang="en-US"/>
        </a:p>
      </dgm:t>
    </dgm:pt>
    <dgm:pt modelId="{56446146-FB0C-C54D-B5BF-7E419148F9D6}" type="pres">
      <dgm:prSet presAssocID="{101F8CCA-9FB3-AA43-8908-67BE7711379D}" presName="quadrantPlaceholder" presStyleCnt="0"/>
      <dgm:spPr/>
    </dgm:pt>
    <dgm:pt modelId="{AE60BB0D-0EE4-D747-A6CA-8BE7418824D0}" type="pres">
      <dgm:prSet presAssocID="{101F8CCA-9FB3-AA43-8908-67BE7711379D}" presName="center1" presStyleLbl="fgShp" presStyleIdx="0" presStyleCnt="2"/>
      <dgm:spPr/>
    </dgm:pt>
    <dgm:pt modelId="{F4566C37-8397-5C44-BD6B-D99B7BD24E65}" type="pres">
      <dgm:prSet presAssocID="{101F8CCA-9FB3-AA43-8908-67BE7711379D}" presName="center2" presStyleLbl="fgShp" presStyleIdx="1" presStyleCnt="2"/>
      <dgm:spPr/>
    </dgm:pt>
  </dgm:ptLst>
  <dgm:cxnLst>
    <dgm:cxn modelId="{A972A065-FF3B-6949-9B0B-2D72515FD99B}" type="presOf" srcId="{0FA5B1F2-0AC7-5240-8029-D63DE91720D2}" destId="{05CA760C-9CAD-884E-8300-0BD4424F43BA}" srcOrd="0" destOrd="0" presId="urn:microsoft.com/office/officeart/2005/8/layout/cycle4"/>
    <dgm:cxn modelId="{7E31C053-FA5E-794D-9F41-0FF526D9DAB3}" type="presOf" srcId="{D6A84685-3AC7-8149-8A80-7B5E5EE274EA}" destId="{7BB82805-9BC5-C247-8EB8-C8DA8BF4FA51}" srcOrd="0" destOrd="0" presId="urn:microsoft.com/office/officeart/2005/8/layout/cycle4"/>
    <dgm:cxn modelId="{C8BDFF73-05FD-414A-ABF8-2D658B26E82D}" type="presOf" srcId="{C7EB3A65-A08F-FF48-B5BD-519B7A1D5D11}" destId="{DAED4E8E-D7E8-714A-96CB-D204045BEA93}" srcOrd="0" destOrd="0" presId="urn:microsoft.com/office/officeart/2005/8/layout/cycle4"/>
    <dgm:cxn modelId="{E1405D40-31AC-1749-AF39-047E0DF2A7B3}" type="presOf" srcId="{3CFA5D8F-48AC-EC4D-A989-103184E154F1}" destId="{53DD3FCB-2C3E-2D45-8592-84B1ED336FB6}" srcOrd="0" destOrd="0" presId="urn:microsoft.com/office/officeart/2005/8/layout/cycle4"/>
    <dgm:cxn modelId="{23C422E9-14E7-D142-9A26-3B9B745DADBB}" srcId="{101F8CCA-9FB3-AA43-8908-67BE7711379D}" destId="{0FA5B1F2-0AC7-5240-8029-D63DE91720D2}" srcOrd="1" destOrd="0" parTransId="{31EAF93B-AF69-374C-ABD6-CBD36773F3D7}" sibTransId="{F2977FD2-0711-BA4E-9AD3-CBF24DE0C390}"/>
    <dgm:cxn modelId="{BFFB1520-FDFA-014E-A117-210E09139A06}" srcId="{101F8CCA-9FB3-AA43-8908-67BE7711379D}" destId="{D6A84685-3AC7-8149-8A80-7B5E5EE274EA}" srcOrd="2" destOrd="0" parTransId="{33DCCA70-E3C1-DB4C-9560-19F9614B25A6}" sibTransId="{A89D50F6-B810-934F-A2D4-C330CF946809}"/>
    <dgm:cxn modelId="{A69160C4-7224-FB4A-9CDE-32331142E6F8}" type="presOf" srcId="{101F8CCA-9FB3-AA43-8908-67BE7711379D}" destId="{A873AAE4-1C4F-3347-8F21-191CE1CF636E}" srcOrd="0" destOrd="0" presId="urn:microsoft.com/office/officeart/2005/8/layout/cycle4"/>
    <dgm:cxn modelId="{75120E72-D462-7043-84A5-98A160097060}" srcId="{101F8CCA-9FB3-AA43-8908-67BE7711379D}" destId="{C7EB3A65-A08F-FF48-B5BD-519B7A1D5D11}" srcOrd="3" destOrd="0" parTransId="{5D2F8EE4-BFE4-A54C-A669-2CCBD49B7BC1}" sibTransId="{65697C7E-CDA3-7244-BEC7-FFEB40FDBD2B}"/>
    <dgm:cxn modelId="{B23D0470-2DB9-664C-856E-D8663FA25F2A}" srcId="{101F8CCA-9FB3-AA43-8908-67BE7711379D}" destId="{3CFA5D8F-48AC-EC4D-A989-103184E154F1}" srcOrd="0" destOrd="0" parTransId="{46FCB834-4525-124C-A271-7B6E5762EAA6}" sibTransId="{BDC578F2-6D98-BE43-ADE0-9946F9F4AAE8}"/>
    <dgm:cxn modelId="{09AF56C6-05EA-9C40-BC65-A6E2727505A7}" type="presParOf" srcId="{A873AAE4-1C4F-3347-8F21-191CE1CF636E}" destId="{8EADA0A3-E113-2C4D-A63D-69D1094E5F57}" srcOrd="0" destOrd="0" presId="urn:microsoft.com/office/officeart/2005/8/layout/cycle4"/>
    <dgm:cxn modelId="{18709D5F-2941-E342-9BBF-EBA954A6B2CA}" type="presParOf" srcId="{8EADA0A3-E113-2C4D-A63D-69D1094E5F57}" destId="{3BDA3678-DCAD-0A47-B697-3EE2FC48E6E7}" srcOrd="0" destOrd="0" presId="urn:microsoft.com/office/officeart/2005/8/layout/cycle4"/>
    <dgm:cxn modelId="{A367B224-D12F-C546-800D-BCE1E65AD242}" type="presParOf" srcId="{A873AAE4-1C4F-3347-8F21-191CE1CF636E}" destId="{DE6B50C3-6AF0-7840-A306-76191CFD9A44}" srcOrd="1" destOrd="0" presId="urn:microsoft.com/office/officeart/2005/8/layout/cycle4"/>
    <dgm:cxn modelId="{6A40BDEF-452F-3D49-865D-1578B21C7BDB}" type="presParOf" srcId="{DE6B50C3-6AF0-7840-A306-76191CFD9A44}" destId="{53DD3FCB-2C3E-2D45-8592-84B1ED336FB6}" srcOrd="0" destOrd="0" presId="urn:microsoft.com/office/officeart/2005/8/layout/cycle4"/>
    <dgm:cxn modelId="{57DC5852-6C4A-4A44-A691-7AB4D5B21FF5}" type="presParOf" srcId="{DE6B50C3-6AF0-7840-A306-76191CFD9A44}" destId="{05CA760C-9CAD-884E-8300-0BD4424F43BA}" srcOrd="1" destOrd="0" presId="urn:microsoft.com/office/officeart/2005/8/layout/cycle4"/>
    <dgm:cxn modelId="{70F5C0A6-9139-2A43-A9FA-CE63BD096FD0}" type="presParOf" srcId="{DE6B50C3-6AF0-7840-A306-76191CFD9A44}" destId="{7BB82805-9BC5-C247-8EB8-C8DA8BF4FA51}" srcOrd="2" destOrd="0" presId="urn:microsoft.com/office/officeart/2005/8/layout/cycle4"/>
    <dgm:cxn modelId="{C3E982CA-021A-1049-83C4-ADFCCDE5BAE5}" type="presParOf" srcId="{DE6B50C3-6AF0-7840-A306-76191CFD9A44}" destId="{DAED4E8E-D7E8-714A-96CB-D204045BEA93}" srcOrd="3" destOrd="0" presId="urn:microsoft.com/office/officeart/2005/8/layout/cycle4"/>
    <dgm:cxn modelId="{B3C3C9D6-0614-F94A-92CD-4CC13C8E2739}" type="presParOf" srcId="{DE6B50C3-6AF0-7840-A306-76191CFD9A44}" destId="{56446146-FB0C-C54D-B5BF-7E419148F9D6}" srcOrd="4" destOrd="0" presId="urn:microsoft.com/office/officeart/2005/8/layout/cycle4"/>
    <dgm:cxn modelId="{3D2B27E5-2594-4E40-886D-1E4F1D75ECE5}" type="presParOf" srcId="{A873AAE4-1C4F-3347-8F21-191CE1CF636E}" destId="{AE60BB0D-0EE4-D747-A6CA-8BE7418824D0}" srcOrd="2" destOrd="0" presId="urn:microsoft.com/office/officeart/2005/8/layout/cycle4"/>
    <dgm:cxn modelId="{92FF64DB-330A-864A-9693-17F32BD33B45}" type="presParOf" srcId="{A873AAE4-1C4F-3347-8F21-191CE1CF636E}" destId="{F4566C37-8397-5C44-BD6B-D99B7BD24E65}" srcOrd="3" destOrd="0" presId="urn:microsoft.com/office/officeart/2005/8/layout/cycle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15E6A-7260-124A-B682-58571943047C}">
      <dsp:nvSpPr>
        <dsp:cNvPr id="0" name=""/>
        <dsp:cNvSpPr/>
      </dsp:nvSpPr>
      <dsp:spPr>
        <a:xfrm>
          <a:off x="3193863" y="2564891"/>
          <a:ext cx="2513355" cy="12070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Norms, Values,  Policies, Systems &amp; Structures </a:t>
          </a:r>
          <a:r>
            <a:rPr lang="en-US" sz="1400" i="1" kern="1200"/>
            <a:t>eg. inclusive ethos</a:t>
          </a:r>
          <a:endParaRPr lang="en-US" sz="1400" kern="1200"/>
        </a:p>
      </dsp:txBody>
      <dsp:txXfrm>
        <a:off x="3974383" y="2893157"/>
        <a:ext cx="1706321" cy="852228"/>
      </dsp:txXfrm>
    </dsp:sp>
    <dsp:sp modelId="{4056BE4D-7EA1-9946-A9E9-D98F097CA970}">
      <dsp:nvSpPr>
        <dsp:cNvPr id="0" name=""/>
        <dsp:cNvSpPr/>
      </dsp:nvSpPr>
      <dsp:spPr>
        <a:xfrm>
          <a:off x="0" y="2564892"/>
          <a:ext cx="2680924" cy="12070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0" rIns="7200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Norms, Values,  Policies, Systems &amp; Structures </a:t>
          </a:r>
          <a:r>
            <a:rPr lang="en-US" sz="1400" i="1" kern="1200"/>
            <a:t>eg. poverty</a:t>
          </a:r>
        </a:p>
      </dsp:txBody>
      <dsp:txXfrm>
        <a:off x="26514" y="2893158"/>
        <a:ext cx="1823618" cy="852228"/>
      </dsp:txXfrm>
    </dsp:sp>
    <dsp:sp modelId="{ADC93305-5E23-C54A-BFE5-DE3FC2AA9837}">
      <dsp:nvSpPr>
        <dsp:cNvPr id="0" name=""/>
        <dsp:cNvSpPr/>
      </dsp:nvSpPr>
      <dsp:spPr>
        <a:xfrm>
          <a:off x="3261200" y="0"/>
          <a:ext cx="2415699" cy="12070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Personality Traits; Family Networks; .... </a:t>
          </a:r>
          <a:r>
            <a:rPr lang="en-US" sz="1400" i="1" kern="1200"/>
            <a:t>eg. support from wider family</a:t>
          </a:r>
        </a:p>
      </dsp:txBody>
      <dsp:txXfrm>
        <a:off x="4012424" y="26514"/>
        <a:ext cx="1637961" cy="852228"/>
      </dsp:txXfrm>
    </dsp:sp>
    <dsp:sp modelId="{8E39085F-1CBE-6240-A54E-8AA820C8743C}">
      <dsp:nvSpPr>
        <dsp:cNvPr id="0" name=""/>
        <dsp:cNvSpPr/>
      </dsp:nvSpPr>
      <dsp:spPr>
        <a:xfrm>
          <a:off x="-30318" y="0"/>
          <a:ext cx="2881417" cy="120700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Personality Traits; Family Networks; .... </a:t>
          </a:r>
          <a:r>
            <a:rPr lang="en-US" sz="1400" i="1" kern="1200" dirty="0" err="1"/>
            <a:t>eg</a:t>
          </a:r>
          <a:r>
            <a:rPr lang="en-US" sz="1400" i="1" kern="1200" dirty="0"/>
            <a:t>. post-natal depression</a:t>
          </a:r>
        </a:p>
      </dsp:txBody>
      <dsp:txXfrm>
        <a:off x="-3804" y="26514"/>
        <a:ext cx="1963964" cy="852228"/>
      </dsp:txXfrm>
    </dsp:sp>
    <dsp:sp modelId="{53DD3FCB-2C3E-2D45-8592-84B1ED336FB6}">
      <dsp:nvSpPr>
        <dsp:cNvPr id="0" name=""/>
        <dsp:cNvSpPr/>
      </dsp:nvSpPr>
      <dsp:spPr>
        <a:xfrm>
          <a:off x="1167498" y="214998"/>
          <a:ext cx="1633232" cy="1633232"/>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a:t>Risk Factors Individual &amp; Social</a:t>
          </a:r>
        </a:p>
      </dsp:txBody>
      <dsp:txXfrm>
        <a:off x="1645861" y="693361"/>
        <a:ext cx="1154869" cy="1154869"/>
      </dsp:txXfrm>
    </dsp:sp>
    <dsp:sp modelId="{05CA760C-9CAD-884E-8300-0BD4424F43BA}">
      <dsp:nvSpPr>
        <dsp:cNvPr id="0" name=""/>
        <dsp:cNvSpPr/>
      </dsp:nvSpPr>
      <dsp:spPr>
        <a:xfrm rot="5400000">
          <a:off x="2876168" y="214998"/>
          <a:ext cx="1633232" cy="1633232"/>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dirty="0"/>
            <a:t>Protective Factors Individual &amp; Social</a:t>
          </a:r>
        </a:p>
      </dsp:txBody>
      <dsp:txXfrm rot="-5400000">
        <a:off x="2876168" y="693361"/>
        <a:ext cx="1154869" cy="1154869"/>
      </dsp:txXfrm>
    </dsp:sp>
    <dsp:sp modelId="{7BB82805-9BC5-C247-8EB8-C8DA8BF4FA51}">
      <dsp:nvSpPr>
        <dsp:cNvPr id="0" name=""/>
        <dsp:cNvSpPr/>
      </dsp:nvSpPr>
      <dsp:spPr>
        <a:xfrm rot="10800000">
          <a:off x="2876168" y="1923669"/>
          <a:ext cx="1633232" cy="1633232"/>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Protective Factors Societal/ Political</a:t>
          </a:r>
        </a:p>
      </dsp:txBody>
      <dsp:txXfrm rot="10800000">
        <a:off x="2876168" y="1923669"/>
        <a:ext cx="1154869" cy="1154869"/>
      </dsp:txXfrm>
    </dsp:sp>
    <dsp:sp modelId="{DAED4E8E-D7E8-714A-96CB-D204045BEA93}">
      <dsp:nvSpPr>
        <dsp:cNvPr id="0" name=""/>
        <dsp:cNvSpPr/>
      </dsp:nvSpPr>
      <dsp:spPr>
        <a:xfrm rot="16200000">
          <a:off x="1167498" y="1923669"/>
          <a:ext cx="1633232" cy="1633232"/>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Risk Factors Societal/ Political</a:t>
          </a:r>
        </a:p>
      </dsp:txBody>
      <dsp:txXfrm rot="5400000">
        <a:off x="1645861" y="1923669"/>
        <a:ext cx="1154869" cy="1154869"/>
      </dsp:txXfrm>
    </dsp:sp>
    <dsp:sp modelId="{AE60BB0D-0EE4-D747-A6CA-8BE7418824D0}">
      <dsp:nvSpPr>
        <dsp:cNvPr id="0" name=""/>
        <dsp:cNvSpPr/>
      </dsp:nvSpPr>
      <dsp:spPr>
        <a:xfrm>
          <a:off x="2556500" y="1546479"/>
          <a:ext cx="563899" cy="490347"/>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F4566C37-8397-5C44-BD6B-D99B7BD24E65}">
      <dsp:nvSpPr>
        <dsp:cNvPr id="0" name=""/>
        <dsp:cNvSpPr/>
      </dsp:nvSpPr>
      <dsp:spPr>
        <a:xfrm rot="10800000">
          <a:off x="2556500" y="1735074"/>
          <a:ext cx="563899" cy="490347"/>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15AC9-849F-8243-99C1-15BF22C92C17}">
      <dsp:nvSpPr>
        <dsp:cNvPr id="0" name=""/>
        <dsp:cNvSpPr/>
      </dsp:nvSpPr>
      <dsp:spPr>
        <a:xfrm>
          <a:off x="1138483" y="104386"/>
          <a:ext cx="792970" cy="792970"/>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672" tIns="42672" rIns="42672" bIns="42672" numCol="1" spcCol="1270" anchor="ctr" anchorCtr="0">
          <a:noAutofit/>
        </a:bodyPr>
        <a:lstStyle/>
        <a:p>
          <a:pPr lvl="0" algn="ctr" defTabSz="266700">
            <a:lnSpc>
              <a:spcPct val="90000"/>
            </a:lnSpc>
            <a:spcBef>
              <a:spcPct val="0"/>
            </a:spcBef>
            <a:spcAft>
              <a:spcPct val="35000"/>
            </a:spcAft>
          </a:pPr>
          <a:r>
            <a:rPr lang="en-US" sz="600" kern="1200"/>
            <a:t>Valued by individual but not by society</a:t>
          </a:r>
        </a:p>
      </dsp:txBody>
      <dsp:txXfrm>
        <a:off x="1370739" y="336642"/>
        <a:ext cx="560714" cy="560714"/>
      </dsp:txXfrm>
    </dsp:sp>
    <dsp:sp modelId="{43A4386F-4F9D-684B-9151-97937659F09C}">
      <dsp:nvSpPr>
        <dsp:cNvPr id="0" name=""/>
        <dsp:cNvSpPr/>
      </dsp:nvSpPr>
      <dsp:spPr>
        <a:xfrm rot="5400000">
          <a:off x="1968080" y="104386"/>
          <a:ext cx="792970" cy="792970"/>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672" tIns="42672" rIns="42672" bIns="42672" numCol="1" spcCol="1270" anchor="ctr" anchorCtr="0">
          <a:noAutofit/>
        </a:bodyPr>
        <a:lstStyle/>
        <a:p>
          <a:pPr lvl="0" algn="ctr" defTabSz="266700">
            <a:lnSpc>
              <a:spcPct val="90000"/>
            </a:lnSpc>
            <a:spcBef>
              <a:spcPct val="0"/>
            </a:spcBef>
            <a:spcAft>
              <a:spcPct val="35000"/>
            </a:spcAft>
          </a:pPr>
          <a:r>
            <a:rPr lang="en-US" sz="600" kern="1200"/>
            <a:t>Valued by individual and by society</a:t>
          </a:r>
        </a:p>
      </dsp:txBody>
      <dsp:txXfrm rot="-5400000">
        <a:off x="1968080" y="336642"/>
        <a:ext cx="560714" cy="560714"/>
      </dsp:txXfrm>
    </dsp:sp>
    <dsp:sp modelId="{124769ED-B13E-E04D-BEB3-D7DCB66C5264}">
      <dsp:nvSpPr>
        <dsp:cNvPr id="0" name=""/>
        <dsp:cNvSpPr/>
      </dsp:nvSpPr>
      <dsp:spPr>
        <a:xfrm rot="10800000">
          <a:off x="1968080" y="933983"/>
          <a:ext cx="792970" cy="792970"/>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672" tIns="42672" rIns="42672" bIns="42672" numCol="1" spcCol="1270" anchor="ctr" anchorCtr="0">
          <a:noAutofit/>
        </a:bodyPr>
        <a:lstStyle/>
        <a:p>
          <a:pPr lvl="0" algn="ctr" defTabSz="266700">
            <a:lnSpc>
              <a:spcPct val="90000"/>
            </a:lnSpc>
            <a:spcBef>
              <a:spcPct val="0"/>
            </a:spcBef>
            <a:spcAft>
              <a:spcPct val="35000"/>
            </a:spcAft>
          </a:pPr>
          <a:r>
            <a:rPr lang="en-US" sz="600" kern="1200"/>
            <a:t>Not valued by individual but valued by society</a:t>
          </a:r>
        </a:p>
      </dsp:txBody>
      <dsp:txXfrm rot="10800000">
        <a:off x="1968080" y="933983"/>
        <a:ext cx="560714" cy="560714"/>
      </dsp:txXfrm>
    </dsp:sp>
    <dsp:sp modelId="{B09796BD-FB62-D241-AE80-F5B4FE5497EA}">
      <dsp:nvSpPr>
        <dsp:cNvPr id="0" name=""/>
        <dsp:cNvSpPr/>
      </dsp:nvSpPr>
      <dsp:spPr>
        <a:xfrm rot="16200000">
          <a:off x="1138483" y="933983"/>
          <a:ext cx="792970" cy="792970"/>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672" tIns="42672" rIns="42672" bIns="42672" numCol="1" spcCol="1270" anchor="ctr" anchorCtr="0">
          <a:noAutofit/>
        </a:bodyPr>
        <a:lstStyle/>
        <a:p>
          <a:pPr lvl="0" algn="ctr" defTabSz="266700">
            <a:lnSpc>
              <a:spcPct val="90000"/>
            </a:lnSpc>
            <a:spcBef>
              <a:spcPct val="0"/>
            </a:spcBef>
            <a:spcAft>
              <a:spcPct val="35000"/>
            </a:spcAft>
          </a:pPr>
          <a:r>
            <a:rPr lang="en-US" sz="600" kern="1200"/>
            <a:t>Not valued either by the individual or society</a:t>
          </a:r>
        </a:p>
      </dsp:txBody>
      <dsp:txXfrm rot="5400000">
        <a:off x="1370739" y="933983"/>
        <a:ext cx="560714" cy="560714"/>
      </dsp:txXfrm>
    </dsp:sp>
    <dsp:sp modelId="{3D610094-5821-EE41-8B92-083B9DCB211E}">
      <dsp:nvSpPr>
        <dsp:cNvPr id="0" name=""/>
        <dsp:cNvSpPr/>
      </dsp:nvSpPr>
      <dsp:spPr>
        <a:xfrm>
          <a:off x="1812874" y="750849"/>
          <a:ext cx="273785" cy="238074"/>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231A32F8-C2CB-044B-ACF5-8907DAE2635D}">
      <dsp:nvSpPr>
        <dsp:cNvPr id="0" name=""/>
        <dsp:cNvSpPr/>
      </dsp:nvSpPr>
      <dsp:spPr>
        <a:xfrm rot="10800000">
          <a:off x="1812874" y="842416"/>
          <a:ext cx="273785" cy="238074"/>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DD3FCB-2C3E-2D45-8592-84B1ED336FB6}">
      <dsp:nvSpPr>
        <dsp:cNvPr id="0" name=""/>
        <dsp:cNvSpPr/>
      </dsp:nvSpPr>
      <dsp:spPr>
        <a:xfrm>
          <a:off x="1603370" y="113978"/>
          <a:ext cx="865833" cy="865833"/>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a:t>Risk Factors Individual &amp; Social</a:t>
          </a:r>
        </a:p>
      </dsp:txBody>
      <dsp:txXfrm>
        <a:off x="1856967" y="367575"/>
        <a:ext cx="612236" cy="612236"/>
      </dsp:txXfrm>
    </dsp:sp>
    <dsp:sp modelId="{05CA760C-9CAD-884E-8300-0BD4424F43BA}">
      <dsp:nvSpPr>
        <dsp:cNvPr id="0" name=""/>
        <dsp:cNvSpPr/>
      </dsp:nvSpPr>
      <dsp:spPr>
        <a:xfrm rot="5400000">
          <a:off x="2509196" y="113978"/>
          <a:ext cx="865833" cy="865833"/>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896" tIns="56896" rIns="56896" bIns="56896" numCol="1" spcCol="1270" anchor="ctr" anchorCtr="0">
          <a:noAutofit/>
        </a:bodyPr>
        <a:lstStyle/>
        <a:p>
          <a:pPr lvl="0" algn="l" defTabSz="355600">
            <a:lnSpc>
              <a:spcPct val="90000"/>
            </a:lnSpc>
            <a:spcBef>
              <a:spcPct val="0"/>
            </a:spcBef>
            <a:spcAft>
              <a:spcPct val="35000"/>
            </a:spcAft>
          </a:pPr>
          <a:r>
            <a:rPr lang="en-US" sz="800" kern="1200"/>
            <a:t>Protective Factors Individual &amp; Social</a:t>
          </a:r>
        </a:p>
      </dsp:txBody>
      <dsp:txXfrm rot="-5400000">
        <a:off x="2509196" y="367575"/>
        <a:ext cx="612236" cy="612236"/>
      </dsp:txXfrm>
    </dsp:sp>
    <dsp:sp modelId="{7BB82805-9BC5-C247-8EB8-C8DA8BF4FA51}">
      <dsp:nvSpPr>
        <dsp:cNvPr id="0" name=""/>
        <dsp:cNvSpPr/>
      </dsp:nvSpPr>
      <dsp:spPr>
        <a:xfrm rot="10800000">
          <a:off x="2509196" y="1019803"/>
          <a:ext cx="865833" cy="865833"/>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896" tIns="56896" rIns="56896" bIns="56896" numCol="1" spcCol="1270" anchor="ctr" anchorCtr="0">
          <a:noAutofit/>
        </a:bodyPr>
        <a:lstStyle/>
        <a:p>
          <a:pPr lvl="0" algn="l" defTabSz="355600">
            <a:lnSpc>
              <a:spcPct val="90000"/>
            </a:lnSpc>
            <a:spcBef>
              <a:spcPct val="0"/>
            </a:spcBef>
            <a:spcAft>
              <a:spcPct val="35000"/>
            </a:spcAft>
          </a:pPr>
          <a:r>
            <a:rPr lang="en-US" sz="800" kern="1200"/>
            <a:t>Protective Factors Societal/ Political</a:t>
          </a:r>
        </a:p>
      </dsp:txBody>
      <dsp:txXfrm rot="10800000">
        <a:off x="2509196" y="1019803"/>
        <a:ext cx="612236" cy="612236"/>
      </dsp:txXfrm>
    </dsp:sp>
    <dsp:sp modelId="{DAED4E8E-D7E8-714A-96CB-D204045BEA93}">
      <dsp:nvSpPr>
        <dsp:cNvPr id="0" name=""/>
        <dsp:cNvSpPr/>
      </dsp:nvSpPr>
      <dsp:spPr>
        <a:xfrm rot="16200000">
          <a:off x="1603370" y="1019803"/>
          <a:ext cx="865833" cy="865833"/>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896" tIns="56896" rIns="56896" bIns="56896" numCol="1" spcCol="1270" anchor="ctr" anchorCtr="0">
          <a:noAutofit/>
        </a:bodyPr>
        <a:lstStyle/>
        <a:p>
          <a:pPr lvl="0" algn="l" defTabSz="355600">
            <a:lnSpc>
              <a:spcPct val="90000"/>
            </a:lnSpc>
            <a:spcBef>
              <a:spcPct val="0"/>
            </a:spcBef>
            <a:spcAft>
              <a:spcPct val="35000"/>
            </a:spcAft>
          </a:pPr>
          <a:r>
            <a:rPr lang="en-US" sz="800" kern="1200"/>
            <a:t>Risk Factors Societal/ Political</a:t>
          </a:r>
        </a:p>
      </dsp:txBody>
      <dsp:txXfrm rot="5400000">
        <a:off x="1856967" y="1019803"/>
        <a:ext cx="612236" cy="612236"/>
      </dsp:txXfrm>
    </dsp:sp>
    <dsp:sp modelId="{AE60BB0D-0EE4-D747-A6CA-8BE7418824D0}">
      <dsp:nvSpPr>
        <dsp:cNvPr id="0" name=""/>
        <dsp:cNvSpPr/>
      </dsp:nvSpPr>
      <dsp:spPr>
        <a:xfrm>
          <a:off x="2339728" y="819842"/>
          <a:ext cx="298942" cy="259949"/>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F4566C37-8397-5C44-BD6B-D99B7BD24E65}">
      <dsp:nvSpPr>
        <dsp:cNvPr id="0" name=""/>
        <dsp:cNvSpPr/>
      </dsp:nvSpPr>
      <dsp:spPr>
        <a:xfrm rot="10800000">
          <a:off x="2339728" y="919822"/>
          <a:ext cx="298942" cy="259949"/>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FB02CE-6BB1-2F4C-B13C-B4734102C700}" type="datetimeFigureOut">
              <a:rPr lang="en-US" smtClean="0"/>
              <a:t>30/08/2014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42E673-0C97-6A47-AB5E-F6865DF7058A}" type="slidenum">
              <a:rPr lang="en-US" smtClean="0"/>
              <a:t>‹#›</a:t>
            </a:fld>
            <a:endParaRPr lang="en-US"/>
          </a:p>
        </p:txBody>
      </p:sp>
    </p:spTree>
    <p:extLst>
      <p:ext uri="{BB962C8B-B14F-4D97-AF65-F5344CB8AC3E}">
        <p14:creationId xmlns:p14="http://schemas.microsoft.com/office/powerpoint/2010/main" val="7948897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194D60-2AE3-2148-AC32-D974C90A38E7}" type="datetimeFigureOut">
              <a:rPr lang="en-US" smtClean="0"/>
              <a:t>30/08/2014</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CD70C6-0AFA-D141-9902-49C15CBDDFF9}" type="slidenum">
              <a:rPr lang="en-US" smtClean="0"/>
              <a:t>‹#›</a:t>
            </a:fld>
            <a:endParaRPr lang="en-US"/>
          </a:p>
        </p:txBody>
      </p:sp>
    </p:spTree>
    <p:extLst>
      <p:ext uri="{BB962C8B-B14F-4D97-AF65-F5344CB8AC3E}">
        <p14:creationId xmlns:p14="http://schemas.microsoft.com/office/powerpoint/2010/main" val="15188861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450" y="6166224"/>
            <a:ext cx="3028950" cy="1244600"/>
          </a:xfrm>
        </p:spPr>
        <p:txBody>
          <a:bodyPr>
            <a:normAutofit/>
          </a:bodyPr>
          <a:lstStyle>
            <a:lvl1pPr>
              <a:defRPr sz="2800"/>
            </a:lvl1pPr>
          </a:lstStyle>
          <a:p>
            <a:r>
              <a:rPr lang="en-GB" smtClean="0"/>
              <a:t>Click to edit Master title style</a:t>
            </a:r>
            <a:endParaRPr/>
          </a:p>
        </p:txBody>
      </p:sp>
      <p:sp>
        <p:nvSpPr>
          <p:cNvPr id="3" name="Subtitle 2"/>
          <p:cNvSpPr>
            <a:spLocks noGrp="1"/>
          </p:cNvSpPr>
          <p:nvPr>
            <p:ph type="subTitle" idx="1"/>
          </p:nvPr>
        </p:nvSpPr>
        <p:spPr>
          <a:xfrm>
            <a:off x="3600450" y="7416799"/>
            <a:ext cx="3028950" cy="998071"/>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3600450" y="8567521"/>
            <a:ext cx="924485" cy="486833"/>
          </a:xfrm>
        </p:spPr>
        <p:txBody>
          <a:bodyPr/>
          <a:lstStyle>
            <a:lvl1pPr algn="l">
              <a:defRPr/>
            </a:lvl1pPr>
          </a:lstStyle>
          <a:p>
            <a:fld id="{CA1C20F4-3D9A-0249-BE79-33B92A625E32}" type="datetime1">
              <a:rPr lang="en-GB" smtClean="0"/>
              <a:t>30/08/2014</a:t>
            </a:fld>
            <a:endParaRPr lang="en-US"/>
          </a:p>
        </p:txBody>
      </p:sp>
      <p:sp>
        <p:nvSpPr>
          <p:cNvPr id="5" name="Footer Placeholder 4"/>
          <p:cNvSpPr>
            <a:spLocks noGrp="1"/>
          </p:cNvSpPr>
          <p:nvPr>
            <p:ph type="ftr" sz="quarter" idx="11"/>
          </p:nvPr>
        </p:nvSpPr>
        <p:spPr>
          <a:xfrm>
            <a:off x="4733365" y="8567521"/>
            <a:ext cx="1963271" cy="486833"/>
          </a:xfrm>
        </p:spPr>
        <p:txBody>
          <a:bodyPr/>
          <a:lstStyle>
            <a:lvl1pPr algn="r">
              <a:defRPr/>
            </a:lvl1pPr>
          </a:lstStyle>
          <a:p>
            <a:endParaRPr lang="en-US"/>
          </a:p>
        </p:txBody>
      </p:sp>
      <p:sp>
        <p:nvSpPr>
          <p:cNvPr id="7" name="Rectangle 6"/>
          <p:cNvSpPr/>
          <p:nvPr/>
        </p:nvSpPr>
        <p:spPr>
          <a:xfrm>
            <a:off x="211931" y="304800"/>
            <a:ext cx="3176588" cy="55839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5101829" y="304800"/>
            <a:ext cx="1543050" cy="27188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468291" y="3169920"/>
            <a:ext cx="1543050" cy="27188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318669" y="233083"/>
            <a:ext cx="309982"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3468291" y="304800"/>
            <a:ext cx="1543050" cy="271881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5101829" y="3169920"/>
            <a:ext cx="1543050" cy="27188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6125135" y="376765"/>
            <a:ext cx="514350"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5" name="Date Placeholder 4"/>
          <p:cNvSpPr>
            <a:spLocks noGrp="1"/>
          </p:cNvSpPr>
          <p:nvPr>
            <p:ph type="dt" sz="half" idx="10"/>
          </p:nvPr>
        </p:nvSpPr>
        <p:spPr/>
        <p:txBody>
          <a:bodyPr/>
          <a:lstStyle/>
          <a:p>
            <a:fld id="{19E2FC8C-D3BC-8F49-9A7D-342505B90D41}"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377190" y="2647951"/>
            <a:ext cx="2743060" cy="26212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Content Placeholder 2"/>
          <p:cNvSpPr>
            <a:spLocks noGrp="1"/>
          </p:cNvSpPr>
          <p:nvPr>
            <p:ph sz="half" idx="18"/>
          </p:nvPr>
        </p:nvSpPr>
        <p:spPr>
          <a:xfrm>
            <a:off x="377190" y="5553287"/>
            <a:ext cx="2743060" cy="26212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5" name="Content Placeholder 2"/>
          <p:cNvSpPr>
            <a:spLocks noGrp="1"/>
          </p:cNvSpPr>
          <p:nvPr>
            <p:ph sz="half" idx="1"/>
          </p:nvPr>
        </p:nvSpPr>
        <p:spPr>
          <a:xfrm>
            <a:off x="3307556" y="2647951"/>
            <a:ext cx="2743200" cy="26212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6" name="Content Placeholder 2"/>
          <p:cNvSpPr>
            <a:spLocks noGrp="1"/>
          </p:cNvSpPr>
          <p:nvPr>
            <p:ph sz="half" idx="16"/>
          </p:nvPr>
        </p:nvSpPr>
        <p:spPr>
          <a:xfrm>
            <a:off x="3307556" y="5559552"/>
            <a:ext cx="2743200" cy="26212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6125135" y="376765"/>
            <a:ext cx="514350"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3FCF3A4F-2F33-EA41-AC1A-E508EBBF07E0}" type="datetime1">
              <a:rPr lang="en-GB" smtClean="0"/>
              <a:t>30/08/2014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6125135" y="376765"/>
            <a:ext cx="514350" cy="4029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3D7D77F-77BF-2041-96F6-7E732FCB90DC}" type="datetime1">
              <a:rPr lang="en-GB" smtClean="0"/>
              <a:t>30/08/2014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11932" y="304800"/>
            <a:ext cx="2588419" cy="84603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85416" y="3429000"/>
            <a:ext cx="2441448" cy="1549400"/>
          </a:xfrm>
        </p:spPr>
        <p:txBody>
          <a:bodyPr anchor="b">
            <a:normAutofit/>
          </a:bodyPr>
          <a:lstStyle>
            <a:lvl1pPr algn="l">
              <a:defRPr sz="2600" b="0">
                <a:solidFill>
                  <a:schemeClr val="bg1"/>
                </a:solidFill>
              </a:defRPr>
            </a:lvl1pPr>
          </a:lstStyle>
          <a:p>
            <a:r>
              <a:rPr lang="en-GB" smtClean="0"/>
              <a:t>Click to edit Master title style</a:t>
            </a:r>
            <a:endParaRPr dirty="0"/>
          </a:p>
        </p:txBody>
      </p:sp>
      <p:sp>
        <p:nvSpPr>
          <p:cNvPr id="3" name="Content Placeholder 2"/>
          <p:cNvSpPr>
            <a:spLocks noGrp="1"/>
          </p:cNvSpPr>
          <p:nvPr>
            <p:ph idx="1"/>
          </p:nvPr>
        </p:nvSpPr>
        <p:spPr>
          <a:xfrm>
            <a:off x="3126582" y="364067"/>
            <a:ext cx="3448049" cy="7804151"/>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285820" y="4978401"/>
            <a:ext cx="2441448" cy="3189817"/>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5543550" y="8564781"/>
            <a:ext cx="1153085" cy="486833"/>
          </a:xfrm>
        </p:spPr>
        <p:txBody>
          <a:bodyPr/>
          <a:lstStyle/>
          <a:p>
            <a:fld id="{00DF2CC8-9133-5B4A-87AF-CCFB58030D05}" type="datetime1">
              <a:rPr lang="en-GB" smtClean="0"/>
              <a:t>30/08/2014</a:t>
            </a:fld>
            <a:endParaRPr lang="en-US"/>
          </a:p>
        </p:txBody>
      </p:sp>
      <p:sp>
        <p:nvSpPr>
          <p:cNvPr id="6" name="Footer Placeholder 5"/>
          <p:cNvSpPr>
            <a:spLocks noGrp="1"/>
          </p:cNvSpPr>
          <p:nvPr>
            <p:ph type="ftr" sz="quarter" idx="11"/>
          </p:nvPr>
        </p:nvSpPr>
        <p:spPr>
          <a:xfrm>
            <a:off x="2894479" y="8564781"/>
            <a:ext cx="2487706" cy="486833"/>
          </a:xfrm>
        </p:spPr>
        <p:txBody>
          <a:bodyPr/>
          <a:lstStyle/>
          <a:p>
            <a:endParaRPr lang="en-US"/>
          </a:p>
        </p:txBody>
      </p:sp>
      <p:sp>
        <p:nvSpPr>
          <p:cNvPr id="9" name="TextBox 8"/>
          <p:cNvSpPr txBox="1"/>
          <p:nvPr/>
        </p:nvSpPr>
        <p:spPr>
          <a:xfrm>
            <a:off x="318669" y="233083"/>
            <a:ext cx="309982"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125135" y="376765"/>
            <a:ext cx="514350" cy="4029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127053" y="4165600"/>
            <a:ext cx="2923704" cy="1162051"/>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08429" y="304800"/>
            <a:ext cx="2595494" cy="846031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3127053" y="5327649"/>
            <a:ext cx="2923704" cy="2863851"/>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5543550" y="8564781"/>
            <a:ext cx="1153085" cy="486833"/>
          </a:xfrm>
        </p:spPr>
        <p:txBody>
          <a:bodyPr/>
          <a:lstStyle/>
          <a:p>
            <a:fld id="{F1E2EA73-2196-3745-AE9C-A477C6A6C601}" type="datetime1">
              <a:rPr lang="en-GB" smtClean="0"/>
              <a:t>30/08/2014</a:t>
            </a:fld>
            <a:endParaRPr lang="en-US"/>
          </a:p>
        </p:txBody>
      </p:sp>
      <p:sp>
        <p:nvSpPr>
          <p:cNvPr id="6" name="Footer Placeholder 5"/>
          <p:cNvSpPr>
            <a:spLocks noGrp="1"/>
          </p:cNvSpPr>
          <p:nvPr>
            <p:ph type="ftr" sz="quarter" idx="11"/>
          </p:nvPr>
        </p:nvSpPr>
        <p:spPr>
          <a:xfrm>
            <a:off x="3143250" y="8564781"/>
            <a:ext cx="2253854" cy="486833"/>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2992583" y="4494307"/>
            <a:ext cx="165426" cy="738664"/>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379879" y="5898776"/>
            <a:ext cx="4643368" cy="1111624"/>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08429" y="304800"/>
            <a:ext cx="4783792" cy="55839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379879" y="7010399"/>
            <a:ext cx="4643368" cy="1181100"/>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AE1A7A3-B44C-3B4C-9548-32026093E28C}"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5101829" y="304800"/>
            <a:ext cx="1543050" cy="27188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5101829" y="3169920"/>
            <a:ext cx="1543050" cy="27188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45409" y="6177056"/>
            <a:ext cx="165426" cy="738664"/>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11931" y="304800"/>
            <a:ext cx="4790375" cy="84603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85416" y="3429000"/>
            <a:ext cx="4636208" cy="154940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285820" y="4978401"/>
            <a:ext cx="4634675" cy="3189817"/>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909196" y="8314144"/>
            <a:ext cx="1011299" cy="486833"/>
          </a:xfrm>
        </p:spPr>
        <p:txBody>
          <a:bodyPr/>
          <a:lstStyle>
            <a:lvl1pPr>
              <a:defRPr>
                <a:solidFill>
                  <a:schemeClr val="bg1"/>
                </a:solidFill>
              </a:defRPr>
            </a:lvl1pPr>
          </a:lstStyle>
          <a:p>
            <a:fld id="{F3D65735-2420-A547-B76E-BB8284962721}" type="datetime1">
              <a:rPr lang="en-GB" smtClean="0"/>
              <a:t>30/08/2014</a:t>
            </a:fld>
            <a:endParaRPr lang="en-US"/>
          </a:p>
        </p:txBody>
      </p:sp>
      <p:sp>
        <p:nvSpPr>
          <p:cNvPr id="6" name="Footer Placeholder 5"/>
          <p:cNvSpPr>
            <a:spLocks noGrp="1"/>
          </p:cNvSpPr>
          <p:nvPr>
            <p:ph type="ftr" sz="quarter" idx="11"/>
          </p:nvPr>
        </p:nvSpPr>
        <p:spPr>
          <a:xfrm>
            <a:off x="285822" y="8314144"/>
            <a:ext cx="3486079" cy="486833"/>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318669" y="233083"/>
            <a:ext cx="309982"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5101829" y="304800"/>
            <a:ext cx="1543050" cy="27188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5101829" y="3166587"/>
            <a:ext cx="1543050" cy="2718816"/>
          </a:xfrm>
        </p:spPr>
        <p:txBody>
          <a:bodyPr/>
          <a:lstStyle>
            <a:lvl1pPr>
              <a:buNone/>
              <a:defRPr/>
            </a:lvl1pPr>
          </a:lstStyle>
          <a:p>
            <a:r>
              <a:rPr lang="en-GB" smtClean="0"/>
              <a:t>Drag picture to placeholder or click icon to add</a:t>
            </a:r>
            <a:endParaRPr/>
          </a:p>
        </p:txBody>
      </p:sp>
      <p:sp>
        <p:nvSpPr>
          <p:cNvPr id="13" name="Picture Placeholder 12"/>
          <p:cNvSpPr>
            <a:spLocks noGrp="1"/>
          </p:cNvSpPr>
          <p:nvPr>
            <p:ph type="pic" sz="quarter" idx="14"/>
          </p:nvPr>
        </p:nvSpPr>
        <p:spPr>
          <a:xfrm>
            <a:off x="5101829" y="6047232"/>
            <a:ext cx="1543050" cy="2718816"/>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11931" y="304800"/>
            <a:ext cx="3176588" cy="84603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85416" y="3429000"/>
            <a:ext cx="3012475" cy="154940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285820" y="4978401"/>
            <a:ext cx="3011478" cy="3189817"/>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2286000" y="8314144"/>
            <a:ext cx="1011299" cy="486833"/>
          </a:xfrm>
        </p:spPr>
        <p:txBody>
          <a:bodyPr/>
          <a:lstStyle>
            <a:lvl1pPr>
              <a:defRPr>
                <a:solidFill>
                  <a:schemeClr val="bg1"/>
                </a:solidFill>
              </a:defRPr>
            </a:lvl1pPr>
          </a:lstStyle>
          <a:p>
            <a:fld id="{9F838F27-4D16-0140-9C57-44DDEED9F068}" type="datetime1">
              <a:rPr lang="en-GB" smtClean="0"/>
              <a:t>30/08/2014</a:t>
            </a:fld>
            <a:endParaRPr lang="en-US"/>
          </a:p>
        </p:txBody>
      </p:sp>
      <p:sp>
        <p:nvSpPr>
          <p:cNvPr id="6" name="Footer Placeholder 5"/>
          <p:cNvSpPr>
            <a:spLocks noGrp="1"/>
          </p:cNvSpPr>
          <p:nvPr>
            <p:ph type="ftr" sz="quarter" idx="11"/>
          </p:nvPr>
        </p:nvSpPr>
        <p:spPr>
          <a:xfrm>
            <a:off x="285822" y="8314144"/>
            <a:ext cx="1943029" cy="486833"/>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318669" y="233083"/>
            <a:ext cx="309982"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5101829" y="304800"/>
            <a:ext cx="1543050" cy="27188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468291" y="6046301"/>
            <a:ext cx="1543050" cy="27188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3468291" y="304800"/>
            <a:ext cx="1543050" cy="2718816"/>
          </a:xfrm>
        </p:spPr>
        <p:txBody>
          <a:bodyPr/>
          <a:lstStyle>
            <a:lvl1pPr>
              <a:buNone/>
              <a:defRPr/>
            </a:lvl1pPr>
          </a:lstStyle>
          <a:p>
            <a:r>
              <a:rPr lang="en-GB" smtClean="0"/>
              <a:t>Drag picture to placeholder or click icon to add</a:t>
            </a:r>
            <a:endParaRPr/>
          </a:p>
        </p:txBody>
      </p:sp>
      <p:sp>
        <p:nvSpPr>
          <p:cNvPr id="13" name="Picture Placeholder 12"/>
          <p:cNvSpPr>
            <a:spLocks noGrp="1"/>
          </p:cNvSpPr>
          <p:nvPr>
            <p:ph type="pic" sz="quarter" idx="14"/>
          </p:nvPr>
        </p:nvSpPr>
        <p:spPr>
          <a:xfrm>
            <a:off x="3468291" y="3175551"/>
            <a:ext cx="1543050" cy="2718816"/>
          </a:xfrm>
        </p:spPr>
        <p:txBody>
          <a:bodyPr/>
          <a:lstStyle>
            <a:lvl1pPr>
              <a:buNone/>
              <a:defRPr/>
            </a:lvl1pPr>
          </a:lstStyle>
          <a:p>
            <a:r>
              <a:rPr lang="en-GB" smtClean="0"/>
              <a:t>Drag picture to placeholder or click icon to add</a:t>
            </a:r>
            <a:endParaRPr/>
          </a:p>
        </p:txBody>
      </p:sp>
      <p:sp>
        <p:nvSpPr>
          <p:cNvPr id="14" name="Picture Placeholder 12"/>
          <p:cNvSpPr>
            <a:spLocks noGrp="1"/>
          </p:cNvSpPr>
          <p:nvPr>
            <p:ph type="pic" sz="quarter" idx="15"/>
          </p:nvPr>
        </p:nvSpPr>
        <p:spPr>
          <a:xfrm>
            <a:off x="5102352" y="3175549"/>
            <a:ext cx="1543050" cy="5583936"/>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6125135" y="376765"/>
            <a:ext cx="514350" cy="4029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14750" y="4165600"/>
            <a:ext cx="2331720" cy="1162051"/>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08429" y="3153664"/>
            <a:ext cx="3180089" cy="55839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3714750" y="5327649"/>
            <a:ext cx="2331720" cy="2863851"/>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5543550" y="8564781"/>
            <a:ext cx="1153085" cy="486833"/>
          </a:xfrm>
        </p:spPr>
        <p:txBody>
          <a:bodyPr/>
          <a:lstStyle/>
          <a:p>
            <a:fld id="{EB2B8360-B718-0445-98FE-665E1B4DFD2F}" type="datetime1">
              <a:rPr lang="en-GB" smtClean="0"/>
              <a:t>30/08/2014</a:t>
            </a:fld>
            <a:endParaRPr lang="en-US"/>
          </a:p>
        </p:txBody>
      </p:sp>
      <p:sp>
        <p:nvSpPr>
          <p:cNvPr id="6" name="Footer Placeholder 5"/>
          <p:cNvSpPr>
            <a:spLocks noGrp="1"/>
          </p:cNvSpPr>
          <p:nvPr>
            <p:ph type="ftr" sz="quarter" idx="11"/>
          </p:nvPr>
        </p:nvSpPr>
        <p:spPr>
          <a:xfrm>
            <a:off x="3143250" y="8564781"/>
            <a:ext cx="2253854" cy="486833"/>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562771" y="4494307"/>
            <a:ext cx="165426" cy="738664"/>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08429" y="304800"/>
            <a:ext cx="1543050" cy="2718816"/>
          </a:xfrm>
        </p:spPr>
        <p:txBody>
          <a:bodyPr/>
          <a:lstStyle>
            <a:lvl1pPr>
              <a:buNone/>
              <a:defRPr/>
            </a:lvl1pPr>
          </a:lstStyle>
          <a:p>
            <a:r>
              <a:rPr lang="en-GB" smtClean="0"/>
              <a:t>Drag picture to placeholder or click icon to add</a:t>
            </a:r>
            <a:endParaRPr/>
          </a:p>
        </p:txBody>
      </p:sp>
      <p:sp>
        <p:nvSpPr>
          <p:cNvPr id="15" name="Picture Placeholder 12"/>
          <p:cNvSpPr>
            <a:spLocks noGrp="1"/>
          </p:cNvSpPr>
          <p:nvPr>
            <p:ph type="pic" sz="quarter" idx="14"/>
          </p:nvPr>
        </p:nvSpPr>
        <p:spPr>
          <a:xfrm>
            <a:off x="1845469" y="304800"/>
            <a:ext cx="1543050" cy="2718816"/>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6125135" y="376765"/>
            <a:ext cx="514350"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184CD44B-7C60-A641-AA6E-3CA0B7C94308}" type="datetime1">
              <a:rPr lang="en-GB" smtClean="0"/>
              <a:t>30/08/2014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6157913" y="376765"/>
            <a:ext cx="481573"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20AFF331-959A-D74A-B9EE-BC0A07683088}" type="datetime1">
              <a:rPr lang="en-GB" smtClean="0"/>
              <a:t>30/08/2014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6051176" y="376765"/>
            <a:ext cx="68580" cy="2133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6125135" y="376765"/>
            <a:ext cx="514350" cy="4029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5996829" y="1272990"/>
            <a:ext cx="510989" cy="689522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342900" y="1278342"/>
            <a:ext cx="5143500" cy="691315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3D9203BF-15AD-BE4F-A22C-CEDF75B3A07F}" type="datetime1">
              <a:rPr lang="en-GB" smtClean="0"/>
              <a:t>30/08/2014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6368735" y="841224"/>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6125135" y="376765"/>
            <a:ext cx="514350"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3856" y="179295"/>
            <a:ext cx="5667235" cy="1326776"/>
          </a:xfrm>
        </p:spPr>
        <p:txBody>
          <a:bodyPr anchor="b" anchorCtr="0"/>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A6F61C0D-099A-6E4E-B281-641CA64F8D5F}" type="datetime1">
              <a:rPr lang="en-GB" smtClean="0"/>
              <a:t>30/08/2014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373889" y="1506071"/>
            <a:ext cx="5669220" cy="1032933"/>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3600450" y="6166224"/>
            <a:ext cx="3028950" cy="1244600"/>
          </a:xfrm>
        </p:spPr>
        <p:txBody>
          <a:bodyPr>
            <a:normAutofit/>
          </a:bodyPr>
          <a:lstStyle>
            <a:lvl1pPr>
              <a:defRPr sz="2800"/>
            </a:lvl1pPr>
          </a:lstStyle>
          <a:p>
            <a:r>
              <a:rPr lang="en-GB" smtClean="0"/>
              <a:t>Click to edit Master title style</a:t>
            </a:r>
            <a:endParaRPr/>
          </a:p>
        </p:txBody>
      </p:sp>
      <p:sp>
        <p:nvSpPr>
          <p:cNvPr id="3" name="Subtitle 2"/>
          <p:cNvSpPr>
            <a:spLocks noGrp="1"/>
          </p:cNvSpPr>
          <p:nvPr>
            <p:ph type="subTitle" idx="1"/>
          </p:nvPr>
        </p:nvSpPr>
        <p:spPr>
          <a:xfrm>
            <a:off x="3600450" y="7416799"/>
            <a:ext cx="3028950" cy="998071"/>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600450" y="8567521"/>
            <a:ext cx="924485" cy="486833"/>
          </a:xfrm>
        </p:spPr>
        <p:txBody>
          <a:bodyPr/>
          <a:lstStyle>
            <a:lvl1pPr algn="l">
              <a:defRPr/>
            </a:lvl1pPr>
          </a:lstStyle>
          <a:p>
            <a:fld id="{EDF22692-4581-1841-BA4C-97C7EF0DB2D8}" type="datetime1">
              <a:rPr lang="en-GB" smtClean="0"/>
              <a:t>30/08/2014</a:t>
            </a:fld>
            <a:endParaRPr lang="en-US"/>
          </a:p>
        </p:txBody>
      </p:sp>
      <p:sp>
        <p:nvSpPr>
          <p:cNvPr id="5" name="Footer Placeholder 4"/>
          <p:cNvSpPr>
            <a:spLocks noGrp="1"/>
          </p:cNvSpPr>
          <p:nvPr>
            <p:ph type="ftr" sz="quarter" idx="11"/>
          </p:nvPr>
        </p:nvSpPr>
        <p:spPr>
          <a:xfrm>
            <a:off x="4733365" y="8567521"/>
            <a:ext cx="1963271" cy="486833"/>
          </a:xfrm>
        </p:spPr>
        <p:txBody>
          <a:bodyPr/>
          <a:lstStyle>
            <a:lvl1pPr algn="r">
              <a:defRPr/>
            </a:lvl1pPr>
          </a:lstStyle>
          <a:p>
            <a:endParaRPr lang="en-US"/>
          </a:p>
        </p:txBody>
      </p:sp>
      <p:sp>
        <p:nvSpPr>
          <p:cNvPr id="7" name="Rectangle 6"/>
          <p:cNvSpPr/>
          <p:nvPr/>
        </p:nvSpPr>
        <p:spPr>
          <a:xfrm>
            <a:off x="211931" y="304800"/>
            <a:ext cx="3176588" cy="55839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5101829" y="304800"/>
            <a:ext cx="1543050" cy="27188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468291" y="3169920"/>
            <a:ext cx="1543050" cy="27188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3468291" y="304800"/>
            <a:ext cx="1543050" cy="2718816"/>
          </a:xfrm>
        </p:spPr>
        <p:txBody>
          <a:bodyPr/>
          <a:lstStyle>
            <a:lvl1pPr>
              <a:buNone/>
              <a:defRPr/>
            </a:lvl1pPr>
          </a:lstStyle>
          <a:p>
            <a:r>
              <a:rPr lang="en-GB" smtClean="0"/>
              <a:t>Drag picture to placeholder or click icon to add</a:t>
            </a:r>
            <a:endParaRPr/>
          </a:p>
        </p:txBody>
      </p:sp>
      <p:sp>
        <p:nvSpPr>
          <p:cNvPr id="14" name="Picture Placeholder 12"/>
          <p:cNvSpPr>
            <a:spLocks noGrp="1"/>
          </p:cNvSpPr>
          <p:nvPr>
            <p:ph type="pic" sz="quarter" idx="13"/>
          </p:nvPr>
        </p:nvSpPr>
        <p:spPr>
          <a:xfrm>
            <a:off x="5101829" y="3169920"/>
            <a:ext cx="1543050" cy="2718816"/>
          </a:xfrm>
        </p:spPr>
        <p:txBody>
          <a:bodyPr/>
          <a:lstStyle>
            <a:lvl1pPr>
              <a:buNone/>
              <a:defRPr/>
            </a:lvl1pPr>
          </a:lstStyle>
          <a:p>
            <a:r>
              <a:rPr lang="en-GB" smtClean="0"/>
              <a:t>Drag picture to placeholder or click icon to add</a:t>
            </a:r>
            <a:endParaRPr/>
          </a:p>
        </p:txBody>
      </p:sp>
      <p:sp>
        <p:nvSpPr>
          <p:cNvPr id="16" name="Text Placeholder 3"/>
          <p:cNvSpPr>
            <a:spLocks noGrp="1"/>
          </p:cNvSpPr>
          <p:nvPr>
            <p:ph type="body" sz="half" idx="2"/>
          </p:nvPr>
        </p:nvSpPr>
        <p:spPr>
          <a:xfrm>
            <a:off x="642938" y="2372659"/>
            <a:ext cx="2314575" cy="2721207"/>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15" name="TextBox 14"/>
          <p:cNvSpPr txBox="1"/>
          <p:nvPr/>
        </p:nvSpPr>
        <p:spPr>
          <a:xfrm>
            <a:off x="318669" y="233083"/>
            <a:ext cx="309982"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494180" y="304800"/>
            <a:ext cx="6150698" cy="84603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14500" y="4165601"/>
            <a:ext cx="4229100" cy="1816100"/>
          </a:xfrm>
        </p:spPr>
        <p:txBody>
          <a:bodyPr anchor="b" anchorCtr="0">
            <a:normAutofit/>
          </a:bodyPr>
          <a:lstStyle>
            <a:lvl1pPr algn="l">
              <a:defRPr sz="3200" b="0" cap="none" baseline="0">
                <a:solidFill>
                  <a:schemeClr val="bg1"/>
                </a:solidFill>
              </a:defRPr>
            </a:lvl1pPr>
          </a:lstStyle>
          <a:p>
            <a:r>
              <a:rPr lang="en-GB" smtClean="0"/>
              <a:t>Click to edit Master title style</a:t>
            </a:r>
            <a:endParaRPr/>
          </a:p>
        </p:txBody>
      </p:sp>
      <p:sp>
        <p:nvSpPr>
          <p:cNvPr id="3" name="Text Placeholder 2"/>
          <p:cNvSpPr>
            <a:spLocks noGrp="1"/>
          </p:cNvSpPr>
          <p:nvPr>
            <p:ph type="body" idx="1"/>
          </p:nvPr>
        </p:nvSpPr>
        <p:spPr>
          <a:xfrm>
            <a:off x="1714500" y="5994401"/>
            <a:ext cx="4229100" cy="2000249"/>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94179" y="8331700"/>
            <a:ext cx="1106021" cy="486833"/>
          </a:xfrm>
        </p:spPr>
        <p:txBody>
          <a:bodyPr/>
          <a:lstStyle>
            <a:lvl1pPr algn="l">
              <a:defRPr>
                <a:solidFill>
                  <a:schemeClr val="bg1"/>
                </a:solidFill>
              </a:defRPr>
            </a:lvl1pPr>
          </a:lstStyle>
          <a:p>
            <a:fld id="{A29B2329-E7E2-A141-954B-010DBF72591D}" type="datetime1">
              <a:rPr lang="en-GB" smtClean="0"/>
              <a:t>30/08/2014</a:t>
            </a:fld>
            <a:endParaRPr lang="en-US"/>
          </a:p>
        </p:txBody>
      </p:sp>
      <p:sp>
        <p:nvSpPr>
          <p:cNvPr id="5" name="Footer Placeholder 4"/>
          <p:cNvSpPr>
            <a:spLocks noGrp="1"/>
          </p:cNvSpPr>
          <p:nvPr>
            <p:ph type="ftr" sz="quarter" idx="11"/>
          </p:nvPr>
        </p:nvSpPr>
        <p:spPr>
          <a:xfrm>
            <a:off x="1714500" y="8331700"/>
            <a:ext cx="4229100" cy="486833"/>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6229350" y="8331700"/>
            <a:ext cx="415529" cy="486833"/>
          </a:xfrm>
        </p:spPr>
        <p:txBody>
          <a:bodyPr/>
          <a:lstStyle/>
          <a:p>
            <a:fld id="{162F1D00-BD13-4404-86B0-79703945A0A7}" type="slidenum">
              <a:rPr lang="en-US" smtClean="0"/>
              <a:t>‹#›</a:t>
            </a:fld>
            <a:endParaRPr lang="en-US"/>
          </a:p>
        </p:txBody>
      </p:sp>
      <p:sp>
        <p:nvSpPr>
          <p:cNvPr id="8" name="TextBox 7"/>
          <p:cNvSpPr txBox="1"/>
          <p:nvPr/>
        </p:nvSpPr>
        <p:spPr>
          <a:xfrm>
            <a:off x="1502709" y="4147673"/>
            <a:ext cx="195682"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14313" y="304800"/>
            <a:ext cx="159544" cy="846031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6157913" y="376765"/>
            <a:ext cx="481573"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051176" y="376765"/>
            <a:ext cx="68580" cy="2133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373889" y="2647951"/>
            <a:ext cx="2743200" cy="5520267"/>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3299909" y="2647951"/>
            <a:ext cx="2743200" cy="5520267"/>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924F11BC-BD95-5E40-B42A-91496D604E6C}"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6125135" y="376765"/>
            <a:ext cx="514350"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4" name="Content Placeholder 3"/>
          <p:cNvSpPr>
            <a:spLocks noGrp="1"/>
          </p:cNvSpPr>
          <p:nvPr>
            <p:ph sz="half" idx="2"/>
          </p:nvPr>
        </p:nvSpPr>
        <p:spPr>
          <a:xfrm>
            <a:off x="373156" y="3263154"/>
            <a:ext cx="2743200" cy="4905063"/>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6" name="Content Placeholder 5"/>
          <p:cNvSpPr>
            <a:spLocks noGrp="1"/>
          </p:cNvSpPr>
          <p:nvPr>
            <p:ph sz="quarter" idx="4"/>
          </p:nvPr>
        </p:nvSpPr>
        <p:spPr>
          <a:xfrm>
            <a:off x="3299909" y="3263154"/>
            <a:ext cx="2743200" cy="4905063"/>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26957B66-4C2E-B143-83C7-D124D65D5B29}" type="datetime1">
              <a:rPr lang="en-GB" smtClean="0"/>
              <a:t>30/08/2014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373156" y="2761130"/>
            <a:ext cx="2743200" cy="430305"/>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3299909" y="2761130"/>
            <a:ext cx="2743200" cy="430305"/>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373888" y="2647951"/>
            <a:ext cx="5676868" cy="26212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404D3B89-41CE-4B4D-9105-4BCBD8DF15C2}"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373888" y="5553287"/>
            <a:ext cx="5676868" cy="26212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Rectangle 13"/>
          <p:cNvSpPr/>
          <p:nvPr/>
        </p:nvSpPr>
        <p:spPr>
          <a:xfrm>
            <a:off x="6125135" y="376765"/>
            <a:ext cx="514350"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6229350" y="322980"/>
            <a:ext cx="415529" cy="486833"/>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6125135" y="376765"/>
            <a:ext cx="514350" cy="213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167389" y="304800"/>
            <a:ext cx="195682"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3307556" y="2647951"/>
            <a:ext cx="2743200" cy="26212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EF646F70-0F5B-A649-82EF-D3287FCDE7BD}"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373889" y="2647951"/>
            <a:ext cx="2743200" cy="5520267"/>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3" name="Content Placeholder 2"/>
          <p:cNvSpPr>
            <a:spLocks noGrp="1"/>
          </p:cNvSpPr>
          <p:nvPr>
            <p:ph sz="half" idx="16"/>
          </p:nvPr>
        </p:nvSpPr>
        <p:spPr>
          <a:xfrm>
            <a:off x="3307556" y="5559552"/>
            <a:ext cx="2743200" cy="26212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3856" y="645459"/>
            <a:ext cx="5667235" cy="1488141"/>
          </a:xfrm>
          <a:prstGeom prst="rect">
            <a:avLst/>
          </a:prstGeom>
        </p:spPr>
        <p:txBody>
          <a:bodyPr vert="horz" lIns="91440" tIns="45720" rIns="91440" bIns="45720" rtlCol="0" anchor="t" anchorCtr="0">
            <a:noAutofit/>
          </a:bodyPr>
          <a:lstStyle/>
          <a:p>
            <a:r>
              <a:rPr lang="en-GB" smtClean="0"/>
              <a:t>Click to edit Master title style</a:t>
            </a:r>
            <a:endParaRPr/>
          </a:p>
        </p:txBody>
      </p:sp>
      <p:sp>
        <p:nvSpPr>
          <p:cNvPr id="3" name="Text Placeholder 2"/>
          <p:cNvSpPr>
            <a:spLocks noGrp="1"/>
          </p:cNvSpPr>
          <p:nvPr>
            <p:ph type="body" idx="1"/>
          </p:nvPr>
        </p:nvSpPr>
        <p:spPr>
          <a:xfrm>
            <a:off x="373856" y="2641601"/>
            <a:ext cx="5667235" cy="5526617"/>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5096435" y="8564781"/>
            <a:ext cx="1600200" cy="486833"/>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0732A3CC-D5D5-1B41-9543-41F32FF4B824}" type="datetime1">
              <a:rPr lang="en-GB" smtClean="0"/>
              <a:t>30/08/2014</a:t>
            </a:fld>
            <a:endParaRPr lang="en-US"/>
          </a:p>
        </p:txBody>
      </p:sp>
      <p:sp>
        <p:nvSpPr>
          <p:cNvPr id="5" name="Footer Placeholder 4"/>
          <p:cNvSpPr>
            <a:spLocks noGrp="1"/>
          </p:cNvSpPr>
          <p:nvPr>
            <p:ph type="ftr" sz="quarter" idx="3"/>
          </p:nvPr>
        </p:nvSpPr>
        <p:spPr>
          <a:xfrm>
            <a:off x="151279" y="8564781"/>
            <a:ext cx="4592171" cy="486833"/>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229350" y="322980"/>
            <a:ext cx="415529" cy="486833"/>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hf hdr="0" ft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diagramData" Target="../diagrams/data3.xml"/><Relationship Id="rId8" Type="http://schemas.openxmlformats.org/officeDocument/2006/relationships/diagramLayout" Target="../diagrams/layout3.xml"/><Relationship Id="rId9" Type="http://schemas.openxmlformats.org/officeDocument/2006/relationships/diagramQuickStyle" Target="../diagrams/quickStyle3.xml"/><Relationship Id="rId10" Type="http://schemas.openxmlformats.org/officeDocument/2006/relationships/diagramColors" Target="../diagrams/colors3.xml"/><Relationship Id="rId11" Type="http://schemas.microsoft.com/office/2007/relationships/diagramDrawing" Target="../diagrams/drawing3.xml"/><Relationship Id="rId1" Type="http://schemas.openxmlformats.org/officeDocument/2006/relationships/slideLayout" Target="../slideLayouts/slideLayout12.xml"/><Relationship Id="rId2"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3994" y="6166224"/>
            <a:ext cx="6355406" cy="1244600"/>
          </a:xfrm>
        </p:spPr>
        <p:txBody>
          <a:bodyPr>
            <a:normAutofit fontScale="90000"/>
          </a:bodyPr>
          <a:lstStyle/>
          <a:p>
            <a:r>
              <a:rPr lang="en-US" dirty="0" smtClean="0"/>
              <a:t>Towards a new </a:t>
            </a:r>
            <a:r>
              <a:rPr lang="en-US" dirty="0" err="1" smtClean="0"/>
              <a:t>conceptualisation</a:t>
            </a:r>
            <a:r>
              <a:rPr lang="en-US" dirty="0" smtClean="0"/>
              <a:t> of </a:t>
            </a:r>
            <a:r>
              <a:rPr lang="en-US" dirty="0" err="1" smtClean="0"/>
              <a:t>marginalisation</a:t>
            </a:r>
            <a:r>
              <a:rPr lang="en-US" dirty="0" smtClean="0"/>
              <a:t>: Case </a:t>
            </a:r>
            <a:r>
              <a:rPr lang="en-US" dirty="0" smtClean="0"/>
              <a:t>Study Workbook</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Joan </a:t>
            </a:r>
            <a:r>
              <a:rPr lang="en-US" dirty="0" err="1" smtClean="0"/>
              <a:t>Mowat</a:t>
            </a:r>
            <a:endParaRPr lang="en-US" dirty="0" smtClean="0"/>
          </a:p>
          <a:p>
            <a:r>
              <a:rPr lang="en-US" dirty="0" smtClean="0"/>
              <a:t>University of </a:t>
            </a:r>
            <a:r>
              <a:rPr lang="en-US" dirty="0" err="1" smtClean="0"/>
              <a:t>Strathclyde</a:t>
            </a:r>
            <a:r>
              <a:rPr lang="en-US" dirty="0" smtClean="0"/>
              <a:t>, Scotland</a:t>
            </a:r>
            <a:endParaRPr lang="en-US" dirty="0"/>
          </a:p>
        </p:txBody>
      </p:sp>
    </p:spTree>
    <p:extLst>
      <p:ext uri="{BB962C8B-B14F-4D97-AF65-F5344CB8AC3E}">
        <p14:creationId xmlns:p14="http://schemas.microsoft.com/office/powerpoint/2010/main" val="13316609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3495040" y="240348"/>
            <a:ext cx="3273425" cy="949325"/>
          </a:xfrm>
          <a:prstGeom prst="roundRect">
            <a:avLst>
              <a:gd name="adj" fmla="val 25653"/>
            </a:avLst>
          </a:prstGeom>
          <a:solidFill>
            <a:schemeClr val="accent1">
              <a:lumMod val="100000"/>
              <a:lumOff val="0"/>
            </a:schemeClr>
          </a:solidFill>
          <a:ln>
            <a:noFill/>
          </a:ln>
          <a:effectLst/>
          <a:extLst>
            <a:ext uri="{91240B29-F687-4f45-9708-019B960494DF}">
              <a14:hiddenLine xmlns:a14="http://schemas.microsoft.com/office/drawing/2010/main" w="19050">
                <a:solidFill>
                  <a:srgbClr val="4A7EBB"/>
                </a:solidFill>
                <a:round/>
                <a:headEnd/>
                <a:tailEnd/>
              </a14:hiddenLine>
            </a:ext>
            <a:ext uri="{AF507438-7753-43e0-B8FC-AC1667EBCBE1}">
              <a14:hiddenEffects xmlns:a14="http://schemas.microsoft.com/office/drawing/2010/main">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a:p>
        </p:txBody>
      </p:sp>
      <p:sp>
        <p:nvSpPr>
          <p:cNvPr id="5" name="Text Box 17"/>
          <p:cNvSpPr txBox="1">
            <a:spLocks noChangeArrowheads="1"/>
          </p:cNvSpPr>
          <p:nvPr/>
        </p:nvSpPr>
        <p:spPr bwMode="auto">
          <a:xfrm>
            <a:off x="3495040" y="544513"/>
            <a:ext cx="3108960" cy="353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a:ext>
          </a:extLst>
        </p:spPr>
        <p:txBody>
          <a:bodyPr rot="0" vert="horz" wrap="square" lIns="91440" tIns="0" rIns="91440" bIns="0" anchor="t" anchorCtr="0" upright="1">
            <a:noAutofit/>
          </a:bodyPr>
          <a:lstStyle/>
          <a:p>
            <a:pPr algn="ctr">
              <a:spcAft>
                <a:spcPts val="0"/>
              </a:spcAft>
            </a:pPr>
            <a:r>
              <a:rPr lang="en-US" sz="2000" b="1" cap="small" spc="100">
                <a:solidFill>
                  <a:srgbClr val="C3AFCC"/>
                </a:solidFill>
                <a:effectLst/>
                <a:latin typeface="Rockwell"/>
                <a:ea typeface="ＭＳ ゴシック"/>
                <a:cs typeface="Times New Roman"/>
              </a:rPr>
              <a:t>resilience</a:t>
            </a:r>
            <a:endParaRPr lang="en-GB" sz="2000" b="1" cap="small" spc="100">
              <a:solidFill>
                <a:srgbClr val="C3AFCC"/>
              </a:solidFill>
              <a:effectLst/>
              <a:latin typeface="Rockwell"/>
              <a:ea typeface="ＭＳ ゴシック"/>
              <a:cs typeface="Times New Roman"/>
            </a:endParaRPr>
          </a:p>
        </p:txBody>
      </p:sp>
      <p:sp>
        <p:nvSpPr>
          <p:cNvPr id="6" name="Text Box 25"/>
          <p:cNvSpPr txBox="1">
            <a:spLocks noChangeArrowheads="1"/>
          </p:cNvSpPr>
          <p:nvPr/>
        </p:nvSpPr>
        <p:spPr bwMode="auto">
          <a:xfrm>
            <a:off x="89535" y="8675053"/>
            <a:ext cx="649224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a:ext>
          </a:extLst>
        </p:spPr>
        <p:txBody>
          <a:bodyPr rot="0" vert="horz" wrap="square" lIns="91440" tIns="0" rIns="91440" bIns="0" anchor="t" anchorCtr="0" upright="1">
            <a:noAutofit/>
          </a:bodyPr>
          <a:lstStyle/>
          <a:p>
            <a:pPr algn="ctr">
              <a:spcAft>
                <a:spcPts val="0"/>
              </a:spcAft>
            </a:pPr>
            <a:r>
              <a:rPr lang="en-US" sz="1200">
                <a:solidFill>
                  <a:srgbClr val="330F42"/>
                </a:solidFill>
                <a:effectLst/>
                <a:latin typeface="Rockwell"/>
                <a:ea typeface="ＭＳ ゴシック"/>
                <a:cs typeface="Times New Roman"/>
              </a:rPr>
              <a:t>Dr Joan Mowat, University of Strathclyde, Glasgow, Scotland</a:t>
            </a:r>
            <a:endParaRPr lang="en-GB" sz="900">
              <a:solidFill>
                <a:srgbClr val="330F42"/>
              </a:solidFill>
              <a:effectLst/>
              <a:latin typeface="Rockwell"/>
              <a:ea typeface="ＭＳ ゴシック"/>
              <a:cs typeface="Times New Roman"/>
            </a:endParaRPr>
          </a:p>
        </p:txBody>
      </p:sp>
      <p:graphicFrame>
        <p:nvGraphicFramePr>
          <p:cNvPr id="7" name="Diagram 6"/>
          <p:cNvGraphicFramePr/>
          <p:nvPr/>
        </p:nvGraphicFramePr>
        <p:xfrm>
          <a:off x="596265" y="1646873"/>
          <a:ext cx="5676900" cy="3771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ounded Rectangle 7"/>
          <p:cNvSpPr/>
          <p:nvPr/>
        </p:nvSpPr>
        <p:spPr>
          <a:xfrm>
            <a:off x="2438400" y="6701473"/>
            <a:ext cx="1943100" cy="1473200"/>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a:effectLst/>
                <a:ea typeface="ＭＳ ゴシック"/>
                <a:cs typeface="Times New Roman"/>
              </a:rPr>
              <a:t>Societal Norms, Values &amp; Expectations</a:t>
            </a:r>
            <a:endParaRPr lang="en-GB" sz="1200">
              <a:effectLst/>
              <a:ea typeface="ＭＳ ゴシック"/>
              <a:cs typeface="Times New Roman"/>
            </a:endParaRPr>
          </a:p>
        </p:txBody>
      </p:sp>
      <p:sp>
        <p:nvSpPr>
          <p:cNvPr id="9" name="Rounded Rectangle 8"/>
          <p:cNvSpPr/>
          <p:nvPr/>
        </p:nvSpPr>
        <p:spPr>
          <a:xfrm>
            <a:off x="838200" y="5787073"/>
            <a:ext cx="1485900" cy="914400"/>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800">
                <a:effectLst/>
                <a:ea typeface="ＭＳ ゴシック"/>
                <a:cs typeface="Times New Roman"/>
              </a:rPr>
              <a:t>Culture</a:t>
            </a:r>
            <a:endParaRPr lang="en-GB" sz="1200">
              <a:effectLst/>
              <a:ea typeface="ＭＳ ゴシック"/>
              <a:cs typeface="Times New Roman"/>
            </a:endParaRPr>
          </a:p>
        </p:txBody>
      </p:sp>
      <p:sp>
        <p:nvSpPr>
          <p:cNvPr id="10" name="Rounded Rectangle 9"/>
          <p:cNvSpPr/>
          <p:nvPr/>
        </p:nvSpPr>
        <p:spPr>
          <a:xfrm>
            <a:off x="4495800" y="5786438"/>
            <a:ext cx="1485900" cy="1113790"/>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800">
                <a:effectLst/>
                <a:ea typeface="ＭＳ ゴシック"/>
                <a:cs typeface="Times New Roman"/>
              </a:rPr>
              <a:t>Within time &amp; place</a:t>
            </a:r>
            <a:endParaRPr lang="en-GB" sz="1200">
              <a:effectLst/>
              <a:ea typeface="ＭＳ ゴシック"/>
              <a:cs typeface="Times New Roman"/>
            </a:endParaRPr>
          </a:p>
        </p:txBody>
      </p:sp>
      <p:sp>
        <p:nvSpPr>
          <p:cNvPr id="11" name="Up Arrow 10"/>
          <p:cNvSpPr/>
          <p:nvPr/>
        </p:nvSpPr>
        <p:spPr>
          <a:xfrm>
            <a:off x="3238500" y="5558473"/>
            <a:ext cx="484505" cy="800100"/>
          </a:xfrm>
          <a:prstGeom prst="up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Down Arrow 11"/>
          <p:cNvSpPr/>
          <p:nvPr/>
        </p:nvSpPr>
        <p:spPr>
          <a:xfrm rot="2354138">
            <a:off x="4978400" y="7071043"/>
            <a:ext cx="457200" cy="685800"/>
          </a:xfrm>
          <a:prstGeom prst="down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Down Arrow 12"/>
          <p:cNvSpPr/>
          <p:nvPr/>
        </p:nvSpPr>
        <p:spPr>
          <a:xfrm rot="19772537">
            <a:off x="1295400" y="6969443"/>
            <a:ext cx="457200" cy="685800"/>
          </a:xfrm>
          <a:prstGeom prst="down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Slide Number Placeholder 13"/>
          <p:cNvSpPr>
            <a:spLocks noGrp="1"/>
          </p:cNvSpPr>
          <p:nvPr>
            <p:ph type="sldNum" sz="quarter" idx="12"/>
          </p:nvPr>
        </p:nvSpPr>
        <p:spPr/>
        <p:txBody>
          <a:bodyPr/>
          <a:lstStyle/>
          <a:p>
            <a:fld id="{162F1D00-BD13-4404-86B0-79703945A0A7}" type="slidenum">
              <a:rPr lang="en-US" smtClean="0"/>
              <a:t>2</a:t>
            </a:fld>
            <a:endParaRPr lang="en-US"/>
          </a:p>
        </p:txBody>
      </p:sp>
    </p:spTree>
    <p:extLst>
      <p:ext uri="{BB962C8B-B14F-4D97-AF65-F5344CB8AC3E}">
        <p14:creationId xmlns:p14="http://schemas.microsoft.com/office/powerpoint/2010/main" val="18802972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879" y="371293"/>
            <a:ext cx="4643368" cy="1111624"/>
          </a:xfrm>
        </p:spPr>
        <p:txBody>
          <a:bodyPr/>
          <a:lstStyle/>
          <a:p>
            <a:r>
              <a:rPr lang="en-US" dirty="0" smtClean="0"/>
              <a:t>Examining Thomas’ Case</a:t>
            </a:r>
            <a:endParaRPr lang="en-US" dirty="0"/>
          </a:p>
        </p:txBody>
      </p:sp>
      <p:sp>
        <p:nvSpPr>
          <p:cNvPr id="5" name="Text Placeholder 4"/>
          <p:cNvSpPr>
            <a:spLocks noGrp="1"/>
          </p:cNvSpPr>
          <p:nvPr>
            <p:ph type="body" sz="half" idx="2"/>
          </p:nvPr>
        </p:nvSpPr>
        <p:spPr>
          <a:xfrm>
            <a:off x="379879" y="2005785"/>
            <a:ext cx="4643368" cy="3347407"/>
          </a:xfrm>
        </p:spPr>
        <p:txBody>
          <a:bodyPr>
            <a:normAutofit/>
          </a:bodyPr>
          <a:lstStyle/>
          <a:p>
            <a:r>
              <a:rPr lang="en-US" sz="2400" b="1" dirty="0" smtClean="0">
                <a:solidFill>
                  <a:schemeClr val="accent1"/>
                </a:solidFill>
              </a:rPr>
              <a:t>What </a:t>
            </a:r>
            <a:r>
              <a:rPr lang="en-US" sz="2400" b="1" dirty="0">
                <a:solidFill>
                  <a:schemeClr val="accent1"/>
                </a:solidFill>
              </a:rPr>
              <a:t>a</a:t>
            </a:r>
            <a:r>
              <a:rPr lang="en-US" sz="2400" b="1" dirty="0" smtClean="0">
                <a:solidFill>
                  <a:schemeClr val="accent1"/>
                </a:solidFill>
              </a:rPr>
              <a:t>re the risk and protective factors at the individual &amp; social and the societal/political levels which help us to understand Thomas’ subjective experience and what is valued by him?</a:t>
            </a:r>
            <a:endParaRPr lang="en-US" sz="2400" b="1" dirty="0">
              <a:solidFill>
                <a:schemeClr val="accent1"/>
              </a:solidFill>
            </a:endParaRPr>
          </a:p>
        </p:txBody>
      </p:sp>
      <p:sp>
        <p:nvSpPr>
          <p:cNvPr id="3" name="Slide Number Placeholder 2"/>
          <p:cNvSpPr>
            <a:spLocks noGrp="1"/>
          </p:cNvSpPr>
          <p:nvPr>
            <p:ph type="sldNum" sz="quarter" idx="12"/>
          </p:nvPr>
        </p:nvSpPr>
        <p:spPr/>
        <p:txBody>
          <a:bodyPr/>
          <a:lstStyle/>
          <a:p>
            <a:fld id="{162F1D00-BD13-4404-86B0-79703945A0A7}" type="slidenum">
              <a:rPr lang="en-US" smtClean="0"/>
              <a:t>3</a:t>
            </a:fld>
            <a:endParaRPr lang="en-US"/>
          </a:p>
        </p:txBody>
      </p:sp>
    </p:spTree>
    <p:extLst>
      <p:ext uri="{BB962C8B-B14F-4D97-AF65-F5344CB8AC3E}">
        <p14:creationId xmlns:p14="http://schemas.microsoft.com/office/powerpoint/2010/main" val="31223058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Wellbeing Wheel</a:t>
            </a:r>
            <a:endParaRPr lang="en-US" dirty="0"/>
          </a:p>
        </p:txBody>
      </p:sp>
      <p:sp>
        <p:nvSpPr>
          <p:cNvPr id="3" name="Slide Number Placeholder 2"/>
          <p:cNvSpPr>
            <a:spLocks noGrp="1"/>
          </p:cNvSpPr>
          <p:nvPr>
            <p:ph type="sldNum" sz="quarter" idx="12"/>
          </p:nvPr>
        </p:nvSpPr>
        <p:spPr/>
        <p:txBody>
          <a:bodyPr/>
          <a:lstStyle/>
          <a:p>
            <a:fld id="{162F1D00-BD13-4404-86B0-79703945A0A7}" type="slidenum">
              <a:rPr lang="en-US" smtClean="0"/>
              <a:t>4</a:t>
            </a:fld>
            <a:endParaRPr lang="en-US"/>
          </a:p>
        </p:txBody>
      </p:sp>
      <p:sp>
        <p:nvSpPr>
          <p:cNvPr id="9" name="Text Placeholder 8"/>
          <p:cNvSpPr>
            <a:spLocks noGrp="1"/>
          </p:cNvSpPr>
          <p:nvPr>
            <p:ph type="body" sz="half" idx="4294967295"/>
          </p:nvPr>
        </p:nvSpPr>
        <p:spPr>
          <a:xfrm>
            <a:off x="3933825" y="7170738"/>
            <a:ext cx="2924175" cy="1717675"/>
          </a:xfrm>
        </p:spPr>
        <p:txBody>
          <a:bodyPr>
            <a:normAutofit/>
          </a:bodyPr>
          <a:lstStyle/>
          <a:p>
            <a:pPr marL="0" indent="0">
              <a:buNone/>
            </a:pPr>
            <a:r>
              <a:rPr lang="en-US" sz="1600" dirty="0" smtClean="0"/>
              <a:t>Scottish Government 2012</a:t>
            </a:r>
            <a:endParaRPr lang="en-US" sz="1600" dirty="0"/>
          </a:p>
        </p:txBody>
      </p:sp>
      <p:pic>
        <p:nvPicPr>
          <p:cNvPr id="5" name="Picture 4" descr="Wellbeing Wheel.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 y="1866900"/>
            <a:ext cx="5400000" cy="5400000"/>
          </a:xfrm>
          <a:prstGeom prst="rect">
            <a:avLst/>
          </a:prstGeom>
        </p:spPr>
      </p:pic>
    </p:spTree>
    <p:extLst>
      <p:ext uri="{BB962C8B-B14F-4D97-AF65-F5344CB8AC3E}">
        <p14:creationId xmlns:p14="http://schemas.microsoft.com/office/powerpoint/2010/main" val="18611366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The interaction between what is valued by the individual &amp; by society</a:t>
            </a:r>
          </a:p>
        </p:txBody>
      </p:sp>
      <p:sp>
        <p:nvSpPr>
          <p:cNvPr id="5" name="Slide Number Placeholder 4"/>
          <p:cNvSpPr>
            <a:spLocks noGrp="1"/>
          </p:cNvSpPr>
          <p:nvPr>
            <p:ph type="sldNum" sz="quarter" idx="12"/>
          </p:nvPr>
        </p:nvSpPr>
        <p:spPr/>
        <p:txBody>
          <a:bodyPr/>
          <a:lstStyle/>
          <a:p>
            <a:fld id="{162F1D00-BD13-4404-86B0-79703945A0A7}" type="slidenum">
              <a:rPr lang="en-US" smtClean="0"/>
              <a:t>5</a:t>
            </a:fld>
            <a:endParaRPr lang="en-US"/>
          </a:p>
        </p:txBody>
      </p:sp>
      <p:sp>
        <p:nvSpPr>
          <p:cNvPr id="9" name="Text Placeholder 7"/>
          <p:cNvSpPr txBox="1">
            <a:spLocks/>
          </p:cNvSpPr>
          <p:nvPr/>
        </p:nvSpPr>
        <p:spPr>
          <a:xfrm>
            <a:off x="727967" y="1053317"/>
            <a:ext cx="4053644" cy="2863851"/>
          </a:xfrm>
          <a:prstGeom prst="rect">
            <a:avLst/>
          </a:prstGeom>
        </p:spPr>
        <p:txBody>
          <a:bodyPr vert="horz" lIns="91440" tIns="45720" rIns="91440" bIns="45720" rtlCol="0">
            <a:noAutofit/>
          </a:bodyPr>
          <a:lstStyle>
            <a:lvl1pPr marL="0" indent="0" algn="l" defTabSz="914400" rtl="0" eaLnBrk="1" latinLnBrk="0" hangingPunct="1">
              <a:spcBef>
                <a:spcPts val="300"/>
              </a:spcBef>
              <a:buClr>
                <a:schemeClr val="accent1"/>
              </a:buClr>
              <a:buSzPct val="75000"/>
              <a:buFont typeface="Wingdings" pitchFamily="2" charset="2"/>
              <a:buNone/>
              <a:defRPr sz="1400" kern="1200">
                <a:solidFill>
                  <a:schemeClr val="tx1">
                    <a:lumMod val="65000"/>
                    <a:lumOff val="35000"/>
                  </a:schemeClr>
                </a:solidFill>
                <a:latin typeface="+mn-lt"/>
                <a:ea typeface="+mn-ea"/>
                <a:cs typeface="+mn-cs"/>
              </a:defRPr>
            </a:lvl1pPr>
            <a:lvl2pPr marL="457200" indent="0" algn="l" defTabSz="914400" rtl="0" eaLnBrk="1" latinLnBrk="0" hangingPunct="1">
              <a:spcBef>
                <a:spcPts val="600"/>
              </a:spcBef>
              <a:buClr>
                <a:schemeClr val="accent1">
                  <a:lumMod val="60000"/>
                  <a:lumOff val="40000"/>
                </a:schemeClr>
              </a:buClr>
              <a:buSzPct val="75000"/>
              <a:buFont typeface="Wingdings" pitchFamily="2" charset="2"/>
              <a:buNone/>
              <a:defRPr sz="1200" kern="1200">
                <a:solidFill>
                  <a:schemeClr val="tx1">
                    <a:lumMod val="65000"/>
                    <a:lumOff val="35000"/>
                  </a:schemeClr>
                </a:solidFill>
                <a:latin typeface="+mn-lt"/>
                <a:ea typeface="+mn-ea"/>
                <a:cs typeface="+mn-cs"/>
              </a:defRPr>
            </a:lvl2pPr>
            <a:lvl3pPr marL="914400" indent="0" algn="l" defTabSz="914400" rtl="0" eaLnBrk="1" latinLnBrk="0" hangingPunct="1">
              <a:spcBef>
                <a:spcPts val="600"/>
              </a:spcBef>
              <a:buClr>
                <a:schemeClr val="accent1"/>
              </a:buClr>
              <a:buSzPct val="75000"/>
              <a:buFont typeface="Wingdings" pitchFamily="2" charset="2"/>
              <a:buNone/>
              <a:defRPr sz="1000" kern="1200">
                <a:solidFill>
                  <a:schemeClr val="tx1">
                    <a:lumMod val="65000"/>
                    <a:lumOff val="35000"/>
                  </a:schemeClr>
                </a:solidFill>
                <a:latin typeface="+mn-lt"/>
                <a:ea typeface="+mn-ea"/>
                <a:cs typeface="+mn-cs"/>
              </a:defRPr>
            </a:lvl3pPr>
            <a:lvl4pPr marL="1371600" indent="0" algn="l" defTabSz="914400" rtl="0" eaLnBrk="1" latinLnBrk="0" hangingPunct="1">
              <a:spcBef>
                <a:spcPts val="600"/>
              </a:spcBef>
              <a:buClr>
                <a:schemeClr val="accent1">
                  <a:lumMod val="60000"/>
                  <a:lumOff val="40000"/>
                </a:schemeClr>
              </a:buClr>
              <a:buSzPct val="75000"/>
              <a:buFont typeface="Wingdings" pitchFamily="2" charset="2"/>
              <a:buNone/>
              <a:defRPr sz="900" kern="1200">
                <a:solidFill>
                  <a:schemeClr val="tx1">
                    <a:lumMod val="65000"/>
                    <a:lumOff val="35000"/>
                  </a:schemeClr>
                </a:solidFill>
                <a:latin typeface="+mn-lt"/>
                <a:ea typeface="+mn-ea"/>
                <a:cs typeface="+mn-cs"/>
              </a:defRPr>
            </a:lvl4pPr>
            <a:lvl5pPr marL="1828800" indent="0" algn="l" defTabSz="914400" rtl="0" eaLnBrk="1" latinLnBrk="0" hangingPunct="1">
              <a:spcBef>
                <a:spcPts val="600"/>
              </a:spcBef>
              <a:buClr>
                <a:schemeClr val="accent1"/>
              </a:buClr>
              <a:buSzPct val="75000"/>
              <a:buFont typeface="Wingdings" pitchFamily="2" charset="2"/>
              <a:buNone/>
              <a:defRPr sz="900" kern="1200">
                <a:solidFill>
                  <a:schemeClr val="tx1">
                    <a:lumMod val="65000"/>
                    <a:lumOff val="35000"/>
                  </a:schemeClr>
                </a:solidFill>
                <a:latin typeface="+mn-lt"/>
                <a:ea typeface="+mn-ea"/>
                <a:cs typeface="+mn-cs"/>
              </a:defRPr>
            </a:lvl5pPr>
            <a:lvl6pPr marL="2286000" indent="0" algn="l" defTabSz="914400" rtl="0" eaLnBrk="1" latinLnBrk="0" hangingPunct="1">
              <a:spcBef>
                <a:spcPct val="20000"/>
              </a:spcBef>
              <a:buClr>
                <a:schemeClr val="accent1">
                  <a:lumMod val="60000"/>
                  <a:lumOff val="40000"/>
                </a:schemeClr>
              </a:buClr>
              <a:buSzPct val="75000"/>
              <a:buFont typeface="Wingdings" pitchFamily="2" charset="2"/>
              <a:buNone/>
              <a:defRPr lang="en-US" sz="900" kern="1200">
                <a:solidFill>
                  <a:schemeClr val="tx1">
                    <a:lumMod val="65000"/>
                    <a:lumOff val="35000"/>
                  </a:schemeClr>
                </a:solidFill>
                <a:latin typeface="+mn-lt"/>
                <a:ea typeface="+mn-ea"/>
                <a:cs typeface="+mn-cs"/>
              </a:defRPr>
            </a:lvl6pPr>
            <a:lvl7pPr marL="2743200" indent="0" algn="l" defTabSz="914400" rtl="0" eaLnBrk="1" latinLnBrk="0" hangingPunct="1">
              <a:spcBef>
                <a:spcPct val="20000"/>
              </a:spcBef>
              <a:buClr>
                <a:schemeClr val="accent1"/>
              </a:buClr>
              <a:buSzPct val="75000"/>
              <a:buFont typeface="Wingdings" pitchFamily="2" charset="2"/>
              <a:buNone/>
              <a:defRPr lang="en-US" sz="900" kern="1200" baseline="0">
                <a:solidFill>
                  <a:schemeClr val="tx1">
                    <a:lumMod val="65000"/>
                    <a:lumOff val="35000"/>
                  </a:schemeClr>
                </a:solidFill>
                <a:latin typeface="+mn-lt"/>
                <a:ea typeface="+mn-ea"/>
                <a:cs typeface="+mn-cs"/>
              </a:defRPr>
            </a:lvl7pPr>
            <a:lvl8pPr marL="3200400" indent="0" algn="l" defTabSz="914400" rtl="0" eaLnBrk="1" latinLnBrk="0" hangingPunct="1">
              <a:spcBef>
                <a:spcPct val="20000"/>
              </a:spcBef>
              <a:buClr>
                <a:schemeClr val="accent1">
                  <a:lumMod val="60000"/>
                  <a:lumOff val="40000"/>
                </a:schemeClr>
              </a:buClr>
              <a:buSzPct val="75000"/>
              <a:buFont typeface="Wingdings" pitchFamily="2" charset="2"/>
              <a:buNone/>
              <a:defRPr lang="en-US" sz="900" kern="1200" baseline="0">
                <a:solidFill>
                  <a:schemeClr val="tx1">
                    <a:lumMod val="65000"/>
                    <a:lumOff val="35000"/>
                  </a:schemeClr>
                </a:solidFill>
                <a:latin typeface="+mn-lt"/>
                <a:ea typeface="+mn-ea"/>
                <a:cs typeface="+mn-cs"/>
              </a:defRPr>
            </a:lvl8pPr>
            <a:lvl9pPr marL="3657600" indent="0" algn="l" defTabSz="914400" rtl="0" eaLnBrk="1" latinLnBrk="0" hangingPunct="1">
              <a:spcBef>
                <a:spcPct val="20000"/>
              </a:spcBef>
              <a:buClr>
                <a:schemeClr val="accent1"/>
              </a:buClr>
              <a:buSzPct val="75000"/>
              <a:buFont typeface="Wingdings" pitchFamily="2" charset="2"/>
              <a:buNone/>
              <a:defRPr lang="en-US" sz="900" kern="1200" baseline="0">
                <a:solidFill>
                  <a:schemeClr val="tx1">
                    <a:lumMod val="65000"/>
                    <a:lumOff val="35000"/>
                  </a:schemeClr>
                </a:solidFill>
                <a:latin typeface="+mn-lt"/>
                <a:ea typeface="+mn-ea"/>
                <a:cs typeface="+mn-cs"/>
              </a:defRPr>
            </a:lvl9pPr>
          </a:lstStyle>
          <a:p>
            <a:r>
              <a:rPr lang="en-US" sz="2400" b="1" dirty="0" smtClean="0">
                <a:solidFill>
                  <a:schemeClr val="accent1"/>
                </a:solidFill>
              </a:rPr>
              <a:t>Given what we have learned about Thomas and the circumstances pertaining to him, what is the congruence between the espoused aims of the Scottish Government as expressed in GIRFEC, and Thomas’ subjective experience and what is valued by him?</a:t>
            </a:r>
            <a:endParaRPr lang="en-US" sz="2400" b="1" dirty="0">
              <a:solidFill>
                <a:schemeClr val="accent1"/>
              </a:solidFill>
            </a:endParaRPr>
          </a:p>
        </p:txBody>
      </p:sp>
    </p:spTree>
    <p:extLst>
      <p:ext uri="{BB962C8B-B14F-4D97-AF65-F5344CB8AC3E}">
        <p14:creationId xmlns:p14="http://schemas.microsoft.com/office/powerpoint/2010/main" val="8360201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62F1D00-BD13-4404-86B0-79703945A0A7}" type="slidenum">
              <a:rPr lang="en-US" smtClean="0"/>
              <a:t>6</a:t>
            </a:fld>
            <a:endParaRPr lang="en-US"/>
          </a:p>
        </p:txBody>
      </p:sp>
      <p:sp>
        <p:nvSpPr>
          <p:cNvPr id="6" name="Slide Number Placeholder 4"/>
          <p:cNvSpPr txBox="1">
            <a:spLocks/>
          </p:cNvSpPr>
          <p:nvPr/>
        </p:nvSpPr>
        <p:spPr>
          <a:xfrm>
            <a:off x="6229350" y="322980"/>
            <a:ext cx="415529" cy="486833"/>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2F1D00-BD13-4404-86B0-79703945A0A7}" type="slidenum">
              <a:rPr lang="en-US" smtClean="0"/>
              <a:pPr/>
              <a:t>6</a:t>
            </a:fld>
            <a:endParaRPr lang="en-US"/>
          </a:p>
        </p:txBody>
      </p:sp>
      <p:sp>
        <p:nvSpPr>
          <p:cNvPr id="7" name="AutoShape 3"/>
          <p:cNvSpPr>
            <a:spLocks noChangeArrowheads="1"/>
          </p:cNvSpPr>
          <p:nvPr/>
        </p:nvSpPr>
        <p:spPr bwMode="auto">
          <a:xfrm>
            <a:off x="3424238" y="210622"/>
            <a:ext cx="3273425" cy="949325"/>
          </a:xfrm>
          <a:prstGeom prst="roundRect">
            <a:avLst>
              <a:gd name="adj" fmla="val 25653"/>
            </a:avLst>
          </a:prstGeom>
          <a:solidFill>
            <a:schemeClr val="accent1">
              <a:lumMod val="100000"/>
              <a:lumOff val="0"/>
            </a:schemeClr>
          </a:solidFill>
          <a:ln>
            <a:noFill/>
          </a:ln>
          <a:effectLst/>
          <a:extLst>
            <a:ext uri="{91240B29-F687-4f45-9708-019B960494DF}">
              <a14:hiddenLine xmlns:a14="http://schemas.microsoft.com/office/drawing/2010/main" w="19050">
                <a:solidFill>
                  <a:srgbClr val="4A7EBB"/>
                </a:solidFill>
                <a:round/>
                <a:headEnd/>
                <a:tailEnd/>
              </a14:hiddenLine>
            </a:ext>
            <a:ext uri="{AF507438-7753-43e0-B8FC-AC1667EBCBE1}">
              <a14:hiddenEffects xmlns:a14="http://schemas.microsoft.com/office/drawing/2010/main">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a:p>
        </p:txBody>
      </p:sp>
      <p:sp>
        <p:nvSpPr>
          <p:cNvPr id="8" name="Text Box 17"/>
          <p:cNvSpPr txBox="1">
            <a:spLocks noChangeArrowheads="1"/>
          </p:cNvSpPr>
          <p:nvPr/>
        </p:nvSpPr>
        <p:spPr bwMode="auto">
          <a:xfrm>
            <a:off x="3674428" y="546418"/>
            <a:ext cx="3108960" cy="353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a:ext>
          </a:extLst>
        </p:spPr>
        <p:txBody>
          <a:bodyPr rot="0" vert="horz" wrap="square" lIns="91440" tIns="0" rIns="91440" bIns="0" anchor="t" anchorCtr="0" upright="1">
            <a:noAutofit/>
          </a:bodyPr>
          <a:lstStyle/>
          <a:p>
            <a:pPr algn="ctr">
              <a:spcAft>
                <a:spcPts val="0"/>
              </a:spcAft>
            </a:pPr>
            <a:r>
              <a:rPr lang="en-US" sz="2000" b="1" cap="small" spc="100">
                <a:solidFill>
                  <a:srgbClr val="C3AFCC"/>
                </a:solidFill>
                <a:effectLst/>
                <a:latin typeface="Rockwell"/>
                <a:ea typeface="ＭＳ ゴシック"/>
                <a:cs typeface="Times New Roman"/>
              </a:rPr>
              <a:t>Marginalisation</a:t>
            </a:r>
            <a:endParaRPr lang="en-GB" sz="2000" b="1" cap="small" spc="100">
              <a:solidFill>
                <a:srgbClr val="C3AFCC"/>
              </a:solidFill>
              <a:effectLst/>
              <a:latin typeface="Rockwell"/>
              <a:ea typeface="ＭＳ ゴシック"/>
              <a:cs typeface="Times New Roman"/>
            </a:endParaRPr>
          </a:p>
        </p:txBody>
      </p:sp>
      <p:sp>
        <p:nvSpPr>
          <p:cNvPr id="9" name="Text Box 25"/>
          <p:cNvSpPr txBox="1">
            <a:spLocks noChangeArrowheads="1"/>
          </p:cNvSpPr>
          <p:nvPr/>
        </p:nvSpPr>
        <p:spPr bwMode="auto">
          <a:xfrm>
            <a:off x="205423" y="8673148"/>
            <a:ext cx="649224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a:ext>
          </a:extLst>
        </p:spPr>
        <p:txBody>
          <a:bodyPr rot="0" vert="horz" wrap="square" lIns="91440" tIns="0" rIns="91440" bIns="0" anchor="t" anchorCtr="0" upright="1">
            <a:noAutofit/>
          </a:bodyPr>
          <a:lstStyle/>
          <a:p>
            <a:pPr algn="ctr">
              <a:spcAft>
                <a:spcPts val="0"/>
              </a:spcAft>
            </a:pPr>
            <a:r>
              <a:rPr lang="en-US" sz="900">
                <a:solidFill>
                  <a:srgbClr val="330F42"/>
                </a:solidFill>
                <a:effectLst/>
                <a:latin typeface="Rockwell"/>
                <a:ea typeface="ＭＳ ゴシック"/>
                <a:cs typeface="Times New Roman"/>
              </a:rPr>
              <a:t>Dr Joan Mowat, University of Strathclyde, Glasgow, Scotland</a:t>
            </a:r>
            <a:endParaRPr lang="en-GB" sz="900">
              <a:solidFill>
                <a:srgbClr val="330F42"/>
              </a:solidFill>
              <a:effectLst/>
              <a:latin typeface="Rockwell"/>
              <a:ea typeface="ＭＳ ゴシック"/>
              <a:cs typeface="Times New Roman"/>
            </a:endParaRPr>
          </a:p>
        </p:txBody>
      </p:sp>
      <p:sp>
        <p:nvSpPr>
          <p:cNvPr id="10" name="Text Box 4"/>
          <p:cNvSpPr txBox="1"/>
          <p:nvPr/>
        </p:nvSpPr>
        <p:spPr>
          <a:xfrm>
            <a:off x="133033" y="242253"/>
            <a:ext cx="1828800" cy="1828800"/>
          </a:xfrm>
          <a:prstGeom prst="rect">
            <a:avLst/>
          </a:prstGeom>
          <a:noFill/>
          <a:ln>
            <a:noFill/>
          </a:ln>
          <a:effectLst/>
          <a:extLst>
            <a:ext uri="{C572A759-6A51-4108-AA02-DFA0A04FC94B}">
              <ma14:wrappingTextBoxFlag xmlns:ma14="http://schemas.microsoft.com/office/mac/drawingml/2011/main" val="1"/>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1200">
                <a:effectLst/>
                <a:latin typeface="Rockwell"/>
                <a:ea typeface="ＭＳ ゴシック"/>
                <a:cs typeface="Times New Roman"/>
              </a:rPr>
              <a:t> </a:t>
            </a:r>
            <a:endParaRPr lang="en-GB" sz="1200">
              <a:effectLst/>
              <a:latin typeface="Rockwell"/>
              <a:ea typeface="ＭＳ ゴシック"/>
              <a:cs typeface="Times New Roman"/>
            </a:endParaRPr>
          </a:p>
          <a:p>
            <a:pPr>
              <a:spcAft>
                <a:spcPts val="0"/>
              </a:spcAft>
            </a:pPr>
            <a:r>
              <a:rPr lang="en-US" sz="2800" b="1">
                <a:ln w="10541" cap="flat" cmpd="sng" algn="ctr">
                  <a:solidFill>
                    <a:srgbClr val="622D62"/>
                  </a:solidFill>
                  <a:prstDash val="solid"/>
                  <a:round/>
                </a:ln>
                <a:gradFill>
                  <a:gsLst>
                    <a:gs pos="0">
                      <a:srgbClr val="D8C9D8"/>
                    </a:gs>
                    <a:gs pos="9000">
                      <a:srgbClr val="CCB3CC"/>
                    </a:gs>
                    <a:gs pos="50000">
                      <a:srgbClr val="470047"/>
                    </a:gs>
                    <a:gs pos="79000">
                      <a:srgbClr val="CCB3CC"/>
                    </a:gs>
                    <a:gs pos="100000">
                      <a:srgbClr val="D8C9D8"/>
                    </a:gs>
                  </a:gsLst>
                  <a:lin ang="5400000" scaled="0"/>
                </a:gradFill>
                <a:effectLst/>
                <a:latin typeface="Rockwell"/>
                <a:ea typeface="ＭＳ ゴシック"/>
                <a:cs typeface="Times New Roman"/>
              </a:rPr>
              <a:t> </a:t>
            </a:r>
            <a:endParaRPr lang="en-GB" sz="1200">
              <a:effectLst/>
              <a:latin typeface="Rockwell"/>
              <a:ea typeface="ＭＳ ゴシック"/>
              <a:cs typeface="Times New Roman"/>
            </a:endParaRPr>
          </a:p>
        </p:txBody>
      </p:sp>
      <p:sp>
        <p:nvSpPr>
          <p:cNvPr id="11" name="Rounded Rectangle 10"/>
          <p:cNvSpPr/>
          <p:nvPr/>
        </p:nvSpPr>
        <p:spPr>
          <a:xfrm>
            <a:off x="4516438" y="4304983"/>
            <a:ext cx="1911350" cy="1995805"/>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800">
                <a:effectLst/>
                <a:ea typeface="ＭＳ ゴシック"/>
                <a:cs typeface="Times New Roman"/>
              </a:rPr>
              <a:t>The Experiences of the Individual as Interpreted by them</a:t>
            </a:r>
            <a:endParaRPr lang="en-GB" sz="1200">
              <a:effectLst/>
              <a:ea typeface="ＭＳ ゴシック"/>
              <a:cs typeface="Times New Roman"/>
            </a:endParaRPr>
          </a:p>
        </p:txBody>
      </p:sp>
      <p:sp>
        <p:nvSpPr>
          <p:cNvPr id="12" name="Up Arrow 11"/>
          <p:cNvSpPr/>
          <p:nvPr/>
        </p:nvSpPr>
        <p:spPr>
          <a:xfrm>
            <a:off x="5292408" y="6368733"/>
            <a:ext cx="337185" cy="405130"/>
          </a:xfrm>
          <a:prstGeom prst="up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ounded Rectangle 12"/>
          <p:cNvSpPr/>
          <p:nvPr/>
        </p:nvSpPr>
        <p:spPr>
          <a:xfrm>
            <a:off x="2022793" y="5218748"/>
            <a:ext cx="2148205" cy="1449070"/>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600">
                <a:effectLst/>
                <a:ea typeface="ＭＳ ゴシック"/>
                <a:cs typeface="Times New Roman"/>
              </a:rPr>
              <a:t>Located within time, place and culture, mediated by the political context and power</a:t>
            </a:r>
            <a:endParaRPr lang="en-GB" sz="1200">
              <a:effectLst/>
              <a:ea typeface="ＭＳ ゴシック"/>
              <a:cs typeface="Times New Roman"/>
            </a:endParaRPr>
          </a:p>
        </p:txBody>
      </p:sp>
      <p:sp>
        <p:nvSpPr>
          <p:cNvPr id="14" name="Left Arrow 13"/>
          <p:cNvSpPr/>
          <p:nvPr/>
        </p:nvSpPr>
        <p:spPr>
          <a:xfrm>
            <a:off x="2651443" y="7553643"/>
            <a:ext cx="986155" cy="405130"/>
          </a:xfrm>
          <a:prstGeom prst="leftArrow">
            <a:avLst/>
          </a:prstGeom>
          <a:scene3d>
            <a:camera prst="orthographicFront">
              <a:rot lat="0" lon="10800000" rev="0"/>
            </a:camera>
            <a:lightRig rig="threePt" dir="t"/>
          </a:scene3d>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ounded Rectangle 14"/>
          <p:cNvSpPr/>
          <p:nvPr/>
        </p:nvSpPr>
        <p:spPr>
          <a:xfrm>
            <a:off x="94933" y="6860858"/>
            <a:ext cx="1911350" cy="1675130"/>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a:effectLst/>
                <a:ea typeface="ＭＳ ゴシック"/>
                <a:cs typeface="Times New Roman"/>
              </a:rPr>
              <a:t>Societal Norms, Values &amp; Expectations</a:t>
            </a:r>
            <a:endParaRPr lang="en-GB" sz="1200">
              <a:effectLst/>
              <a:ea typeface="ＭＳ ゴシック"/>
              <a:cs typeface="Times New Roman"/>
            </a:endParaRPr>
          </a:p>
        </p:txBody>
      </p:sp>
      <p:sp>
        <p:nvSpPr>
          <p:cNvPr id="16" name="Oval 15"/>
          <p:cNvSpPr/>
          <p:nvPr/>
        </p:nvSpPr>
        <p:spPr>
          <a:xfrm>
            <a:off x="4628833" y="1883728"/>
            <a:ext cx="1798955" cy="1620520"/>
          </a:xfrm>
          <a:prstGeom prst="ellipse">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800">
                <a:effectLst/>
                <a:ea typeface="ＭＳ ゴシック"/>
                <a:cs typeface="Times New Roman"/>
              </a:rPr>
              <a:t>What is valued by the individual</a:t>
            </a:r>
            <a:endParaRPr lang="en-GB" sz="1200">
              <a:effectLst/>
              <a:ea typeface="ＭＳ ゴシック"/>
              <a:cs typeface="Times New Roman"/>
            </a:endParaRPr>
          </a:p>
        </p:txBody>
      </p:sp>
      <p:sp>
        <p:nvSpPr>
          <p:cNvPr id="17" name="Oval 16"/>
          <p:cNvSpPr/>
          <p:nvPr/>
        </p:nvSpPr>
        <p:spPr>
          <a:xfrm>
            <a:off x="672783" y="3064193"/>
            <a:ext cx="1798955" cy="1620520"/>
          </a:xfrm>
          <a:prstGeom prst="ellipse">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800">
                <a:effectLst/>
                <a:ea typeface="ＭＳ ゴシック"/>
                <a:cs typeface="Times New Roman"/>
              </a:rPr>
              <a:t>What is valued by society</a:t>
            </a:r>
            <a:endParaRPr lang="en-GB" sz="1200">
              <a:effectLst/>
              <a:ea typeface="ＭＳ ゴシック"/>
              <a:cs typeface="Times New Roman"/>
            </a:endParaRPr>
          </a:p>
        </p:txBody>
      </p:sp>
      <p:sp>
        <p:nvSpPr>
          <p:cNvPr id="18" name="Left-Right Arrow 17"/>
          <p:cNvSpPr/>
          <p:nvPr/>
        </p:nvSpPr>
        <p:spPr>
          <a:xfrm rot="20540633">
            <a:off x="2887663" y="3411538"/>
            <a:ext cx="1124585" cy="303530"/>
          </a:xfrm>
          <a:prstGeom prst="leftRight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 name="Up Arrow 18"/>
          <p:cNvSpPr/>
          <p:nvPr/>
        </p:nvSpPr>
        <p:spPr>
          <a:xfrm>
            <a:off x="5292408" y="3675698"/>
            <a:ext cx="337185" cy="405130"/>
          </a:xfrm>
          <a:prstGeom prst="up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Left-Right Arrow 19"/>
          <p:cNvSpPr/>
          <p:nvPr/>
        </p:nvSpPr>
        <p:spPr>
          <a:xfrm rot="17647865">
            <a:off x="503873" y="5515928"/>
            <a:ext cx="1012825" cy="337185"/>
          </a:xfrm>
          <a:prstGeom prst="leftRightArrow">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21" name="Diagram 20"/>
          <p:cNvGraphicFramePr/>
          <p:nvPr>
            <p:extLst>
              <p:ext uri="{D42A27DB-BD31-4B8C-83A1-F6EECF244321}">
                <p14:modId xmlns:p14="http://schemas.microsoft.com/office/powerpoint/2010/main" val="3439303641"/>
              </p:ext>
            </p:extLst>
          </p:nvPr>
        </p:nvGraphicFramePr>
        <p:xfrm>
          <a:off x="1149033" y="1034733"/>
          <a:ext cx="3899535" cy="1831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2" name="Diagram 21"/>
          <p:cNvGraphicFramePr/>
          <p:nvPr>
            <p:extLst>
              <p:ext uri="{D42A27DB-BD31-4B8C-83A1-F6EECF244321}">
                <p14:modId xmlns:p14="http://schemas.microsoft.com/office/powerpoint/2010/main" val="3245650429"/>
              </p:ext>
            </p:extLst>
          </p:nvPr>
        </p:nvGraphicFramePr>
        <p:xfrm>
          <a:off x="2998788" y="6710363"/>
          <a:ext cx="4978400" cy="19996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36735635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7053" y="7253022"/>
            <a:ext cx="2923704" cy="1162051"/>
          </a:xfrm>
        </p:spPr>
        <p:txBody>
          <a:bodyPr>
            <a:normAutofit fontScale="90000"/>
          </a:bodyPr>
          <a:lstStyle/>
          <a:p>
            <a:r>
              <a:rPr lang="en-US" dirty="0" smtClean="0"/>
              <a:t>Bringing this all together, what does </a:t>
            </a:r>
            <a:r>
              <a:rPr lang="en-US" dirty="0" smtClean="0"/>
              <a:t>it </a:t>
            </a:r>
            <a:r>
              <a:rPr lang="en-US" dirty="0" smtClean="0"/>
              <a:t> </a:t>
            </a:r>
            <a:r>
              <a:rPr lang="en-US" dirty="0" smtClean="0"/>
              <a:t>tell us about the extent to which Thomas may have experienced his life as </a:t>
            </a:r>
            <a:r>
              <a:rPr lang="en-US" dirty="0" err="1" smtClean="0"/>
              <a:t>marginalised</a:t>
            </a:r>
            <a:r>
              <a:rPr lang="en-US" dirty="0" smtClean="0"/>
              <a:t> or not, </a:t>
            </a:r>
            <a:r>
              <a:rPr lang="en-US" dirty="0"/>
              <a:t>and whether this could be considered to be a stable state or </a:t>
            </a:r>
            <a:r>
              <a:rPr lang="en-US" dirty="0" smtClean="0"/>
              <a:t>transient; </a:t>
            </a:r>
            <a:r>
              <a:rPr lang="en-US" dirty="0"/>
              <a:t>global or specific to </a:t>
            </a:r>
            <a:r>
              <a:rPr lang="en-US" dirty="0" smtClean="0"/>
              <a:t>context?</a:t>
            </a:r>
            <a:endParaRPr lang="en-US" dirty="0"/>
          </a:p>
        </p:txBody>
      </p:sp>
      <p:sp>
        <p:nvSpPr>
          <p:cNvPr id="3" name="Slide Number Placeholder 2"/>
          <p:cNvSpPr>
            <a:spLocks noGrp="1"/>
          </p:cNvSpPr>
          <p:nvPr>
            <p:ph type="sldNum" sz="quarter" idx="12"/>
          </p:nvPr>
        </p:nvSpPr>
        <p:spPr/>
        <p:txBody>
          <a:bodyPr/>
          <a:lstStyle/>
          <a:p>
            <a:fld id="{162F1D00-BD13-4404-86B0-79703945A0A7}" type="slidenum">
              <a:rPr lang="en-US" smtClean="0"/>
              <a:t>7</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064" y="809813"/>
            <a:ext cx="2890623" cy="2631208"/>
          </a:xfrm>
          <a:prstGeom prst="rect">
            <a:avLst/>
          </a:prstGeom>
        </p:spPr>
      </p:pic>
    </p:spTree>
    <p:extLst>
      <p:ext uri="{BB962C8B-B14F-4D97-AF65-F5344CB8AC3E}">
        <p14:creationId xmlns:p14="http://schemas.microsoft.com/office/powerpoint/2010/main" val="201296538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6" name="Content Placeholder 5"/>
          <p:cNvSpPr>
            <a:spLocks noGrp="1"/>
          </p:cNvSpPr>
          <p:nvPr>
            <p:ph idx="1"/>
          </p:nvPr>
        </p:nvSpPr>
        <p:spPr>
          <a:xfrm>
            <a:off x="373856" y="1745252"/>
            <a:ext cx="5667235" cy="5526617"/>
          </a:xfrm>
        </p:spPr>
        <p:txBody>
          <a:bodyPr>
            <a:normAutofit fontScale="85000" lnSpcReduction="20000"/>
          </a:bodyPr>
          <a:lstStyle/>
          <a:p>
            <a:r>
              <a:rPr lang="en-US" dirty="0" smtClean="0"/>
              <a:t>If we accept that </a:t>
            </a:r>
            <a:r>
              <a:rPr lang="en-US" dirty="0" err="1" smtClean="0"/>
              <a:t>marginalisation</a:t>
            </a:r>
            <a:r>
              <a:rPr lang="en-US" dirty="0" smtClean="0"/>
              <a:t> encompasses not just a state but feelings about that state and is concerned with the subjective experience of the individual and what is valued by them (shaped by societal norms, values and expectations), how does this represent a paradigm shift in our thinking about </a:t>
            </a:r>
            <a:r>
              <a:rPr lang="en-US" dirty="0" err="1" smtClean="0"/>
              <a:t>marginalisation</a:t>
            </a:r>
            <a:r>
              <a:rPr lang="en-US" dirty="0" smtClean="0"/>
              <a:t>?</a:t>
            </a:r>
          </a:p>
          <a:p>
            <a:r>
              <a:rPr lang="en-US" dirty="0" smtClean="0"/>
              <a:t>Likewise, if we accept that </a:t>
            </a:r>
            <a:r>
              <a:rPr lang="en-US" dirty="0" err="1" smtClean="0"/>
              <a:t>marginalisation</a:t>
            </a:r>
            <a:r>
              <a:rPr lang="en-US" dirty="0" smtClean="0"/>
              <a:t> may not be a global state (may not be applicable to all aspects of an individual’s life) and may be context specific, what are the implications for this in how we think about </a:t>
            </a:r>
            <a:r>
              <a:rPr lang="en-US" dirty="0" err="1" smtClean="0"/>
              <a:t>marginalised</a:t>
            </a:r>
            <a:r>
              <a:rPr lang="en-US" dirty="0" smtClean="0"/>
              <a:t> groups?</a:t>
            </a:r>
          </a:p>
          <a:p>
            <a:r>
              <a:rPr lang="en-US" dirty="0"/>
              <a:t>Do these </a:t>
            </a:r>
            <a:r>
              <a:rPr lang="en-US" dirty="0" err="1"/>
              <a:t>conceptualisations</a:t>
            </a:r>
            <a:r>
              <a:rPr lang="en-US" dirty="0"/>
              <a:t> question the whole notion of </a:t>
            </a:r>
            <a:r>
              <a:rPr lang="en-US" dirty="0" err="1"/>
              <a:t>marginalised</a:t>
            </a:r>
            <a:r>
              <a:rPr lang="en-US" dirty="0"/>
              <a:t> groups or is this still a useful concept</a:t>
            </a:r>
            <a:r>
              <a:rPr lang="en-US" dirty="0" smtClean="0"/>
              <a:t>? </a:t>
            </a:r>
            <a:endParaRPr lang="en-US" dirty="0" smtClean="0"/>
          </a:p>
          <a:p>
            <a:r>
              <a:rPr lang="en-US" dirty="0"/>
              <a:t>Is resilience a useful lens through which to examine </a:t>
            </a:r>
            <a:r>
              <a:rPr lang="en-US" dirty="0" err="1"/>
              <a:t>marginalisation</a:t>
            </a:r>
            <a:r>
              <a:rPr lang="en-US" dirty="0"/>
              <a:t>?</a:t>
            </a:r>
          </a:p>
          <a:p>
            <a:r>
              <a:rPr lang="en-US" dirty="0"/>
              <a:t>What then are the implications for social justice and inclusion for young people and children and for public policy of the above?</a:t>
            </a:r>
          </a:p>
          <a:p>
            <a:endParaRPr lang="en-US" dirty="0" smtClean="0"/>
          </a:p>
        </p:txBody>
      </p:sp>
      <p:sp>
        <p:nvSpPr>
          <p:cNvPr id="2" name="Slide Number Placeholder 1"/>
          <p:cNvSpPr>
            <a:spLocks noGrp="1"/>
          </p:cNvSpPr>
          <p:nvPr>
            <p:ph type="sldNum" sz="quarter" idx="12"/>
          </p:nvPr>
        </p:nvSpPr>
        <p:spPr/>
        <p:txBody>
          <a:bodyPr/>
          <a:lstStyle/>
          <a:p>
            <a:fld id="{162F1D00-BD13-4404-86B0-79703945A0A7}" type="slidenum">
              <a:rPr lang="en-US" smtClean="0"/>
              <a:t>8</a:t>
            </a:fld>
            <a:endParaRPr lang="en-US"/>
          </a:p>
        </p:txBody>
      </p:sp>
    </p:spTree>
    <p:extLst>
      <p:ext uri="{BB962C8B-B14F-4D97-AF65-F5344CB8AC3E}">
        <p14:creationId xmlns:p14="http://schemas.microsoft.com/office/powerpoint/2010/main" val="14896884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1176</TotalTime>
  <Words>527</Words>
  <Application>Microsoft Macintosh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Advantage</vt:lpstr>
      <vt:lpstr>Towards a new conceptualisation of marginalisation: Case Study Workbook</vt:lpstr>
      <vt:lpstr>PowerPoint Presentation</vt:lpstr>
      <vt:lpstr>Examining Thomas’ Case</vt:lpstr>
      <vt:lpstr>The Wellbeing Wheel</vt:lpstr>
      <vt:lpstr>The interaction between what is valued by the individual &amp; by society</vt:lpstr>
      <vt:lpstr>PowerPoint Presentation</vt:lpstr>
      <vt:lpstr>Bringing this all together, what does it  tell us about the extent to which Thomas may have experienced his life as marginalised or not, and whether this could be considered to be a stable state or transient; global or specific to context?</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 new conceptualisation of marginalisation</dc:title>
  <dc:creator>admin</dc:creator>
  <cp:lastModifiedBy>admin</cp:lastModifiedBy>
  <cp:revision>91</cp:revision>
  <cp:lastPrinted>2014-08-30T14:16:53Z</cp:lastPrinted>
  <dcterms:created xsi:type="dcterms:W3CDTF">2014-04-09T20:00:22Z</dcterms:created>
  <dcterms:modified xsi:type="dcterms:W3CDTF">2014-08-30T14:19:15Z</dcterms:modified>
</cp:coreProperties>
</file>